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8" r:id="rId5"/>
  </p:sldMasterIdLst>
  <p:notesMasterIdLst>
    <p:notesMasterId r:id="rId30"/>
  </p:notesMasterIdLst>
  <p:handoutMasterIdLst>
    <p:handoutMasterId r:id="rId31"/>
  </p:handoutMasterIdLst>
  <p:sldIdLst>
    <p:sldId id="256" r:id="rId6"/>
    <p:sldId id="257" r:id="rId7"/>
    <p:sldId id="274" r:id="rId8"/>
    <p:sldId id="264" r:id="rId9"/>
    <p:sldId id="292" r:id="rId10"/>
    <p:sldId id="259" r:id="rId11"/>
    <p:sldId id="267" r:id="rId12"/>
    <p:sldId id="285" r:id="rId13"/>
    <p:sldId id="268" r:id="rId14"/>
    <p:sldId id="294" r:id="rId15"/>
    <p:sldId id="295" r:id="rId16"/>
    <p:sldId id="279" r:id="rId17"/>
    <p:sldId id="261" r:id="rId18"/>
    <p:sldId id="278" r:id="rId19"/>
    <p:sldId id="290" r:id="rId20"/>
    <p:sldId id="291" r:id="rId21"/>
    <p:sldId id="283" r:id="rId22"/>
    <p:sldId id="297" r:id="rId23"/>
    <p:sldId id="298" r:id="rId24"/>
    <p:sldId id="275" r:id="rId25"/>
    <p:sldId id="262" r:id="rId26"/>
    <p:sldId id="286" r:id="rId27"/>
    <p:sldId id="287" r:id="rId28"/>
    <p:sldId id="288" r:id="rId29"/>
  </p:sldIdLst>
  <p:sldSz cx="9144000" cy="6858000" type="screen4x3"/>
  <p:notesSz cx="6797675" cy="9926638"/>
  <p:defaultTextStyle>
    <a:defPPr>
      <a:defRPr lang="en-GB"/>
    </a:defPPr>
    <a:lvl1pPr algn="l" rtl="0" eaLnBrk="0" fontAlgn="base" hangingPunct="0">
      <a:spcBef>
        <a:spcPct val="0"/>
      </a:spcBef>
      <a:spcAft>
        <a:spcPct val="0"/>
      </a:spcAft>
      <a:defRPr sz="2400" kern="1200">
        <a:solidFill>
          <a:schemeClr val="tx1"/>
        </a:solidFill>
        <a:latin typeface="Ammys Handwriting" pitchFamily="2" charset="0"/>
        <a:ea typeface="+mn-ea"/>
        <a:cs typeface="Arial" panose="020B0604020202020204" pitchFamily="34" charset="0"/>
      </a:defRPr>
    </a:lvl1pPr>
    <a:lvl2pPr marL="457200" algn="l" rtl="0" eaLnBrk="0" fontAlgn="base" hangingPunct="0">
      <a:spcBef>
        <a:spcPct val="0"/>
      </a:spcBef>
      <a:spcAft>
        <a:spcPct val="0"/>
      </a:spcAft>
      <a:defRPr sz="2400" kern="1200">
        <a:solidFill>
          <a:schemeClr val="tx1"/>
        </a:solidFill>
        <a:latin typeface="Ammys Handwriting" pitchFamily="2" charset="0"/>
        <a:ea typeface="+mn-ea"/>
        <a:cs typeface="Arial" panose="020B0604020202020204" pitchFamily="34" charset="0"/>
      </a:defRPr>
    </a:lvl2pPr>
    <a:lvl3pPr marL="914400" algn="l" rtl="0" eaLnBrk="0" fontAlgn="base" hangingPunct="0">
      <a:spcBef>
        <a:spcPct val="0"/>
      </a:spcBef>
      <a:spcAft>
        <a:spcPct val="0"/>
      </a:spcAft>
      <a:defRPr sz="2400" kern="1200">
        <a:solidFill>
          <a:schemeClr val="tx1"/>
        </a:solidFill>
        <a:latin typeface="Ammys Handwriting" pitchFamily="2" charset="0"/>
        <a:ea typeface="+mn-ea"/>
        <a:cs typeface="Arial" panose="020B0604020202020204" pitchFamily="34" charset="0"/>
      </a:defRPr>
    </a:lvl3pPr>
    <a:lvl4pPr marL="1371600" algn="l" rtl="0" eaLnBrk="0" fontAlgn="base" hangingPunct="0">
      <a:spcBef>
        <a:spcPct val="0"/>
      </a:spcBef>
      <a:spcAft>
        <a:spcPct val="0"/>
      </a:spcAft>
      <a:defRPr sz="2400" kern="1200">
        <a:solidFill>
          <a:schemeClr val="tx1"/>
        </a:solidFill>
        <a:latin typeface="Ammys Handwriting" pitchFamily="2" charset="0"/>
        <a:ea typeface="+mn-ea"/>
        <a:cs typeface="Arial" panose="020B0604020202020204" pitchFamily="34" charset="0"/>
      </a:defRPr>
    </a:lvl4pPr>
    <a:lvl5pPr marL="1828800" algn="l" rtl="0" eaLnBrk="0" fontAlgn="base" hangingPunct="0">
      <a:spcBef>
        <a:spcPct val="0"/>
      </a:spcBef>
      <a:spcAft>
        <a:spcPct val="0"/>
      </a:spcAft>
      <a:defRPr sz="2400" kern="1200">
        <a:solidFill>
          <a:schemeClr val="tx1"/>
        </a:solidFill>
        <a:latin typeface="Ammys Handwriting" pitchFamily="2" charset="0"/>
        <a:ea typeface="+mn-ea"/>
        <a:cs typeface="Arial" panose="020B0604020202020204" pitchFamily="34" charset="0"/>
      </a:defRPr>
    </a:lvl5pPr>
    <a:lvl6pPr marL="2286000" algn="l" defTabSz="914400" rtl="0" eaLnBrk="1" latinLnBrk="0" hangingPunct="1">
      <a:defRPr sz="2400" kern="1200">
        <a:solidFill>
          <a:schemeClr val="tx1"/>
        </a:solidFill>
        <a:latin typeface="Ammys Handwriting" pitchFamily="2" charset="0"/>
        <a:ea typeface="+mn-ea"/>
        <a:cs typeface="Arial" panose="020B0604020202020204" pitchFamily="34" charset="0"/>
      </a:defRPr>
    </a:lvl6pPr>
    <a:lvl7pPr marL="2743200" algn="l" defTabSz="914400" rtl="0" eaLnBrk="1" latinLnBrk="0" hangingPunct="1">
      <a:defRPr sz="2400" kern="1200">
        <a:solidFill>
          <a:schemeClr val="tx1"/>
        </a:solidFill>
        <a:latin typeface="Ammys Handwriting" pitchFamily="2" charset="0"/>
        <a:ea typeface="+mn-ea"/>
        <a:cs typeface="Arial" panose="020B0604020202020204" pitchFamily="34" charset="0"/>
      </a:defRPr>
    </a:lvl7pPr>
    <a:lvl8pPr marL="3200400" algn="l" defTabSz="914400" rtl="0" eaLnBrk="1" latinLnBrk="0" hangingPunct="1">
      <a:defRPr sz="2400" kern="1200">
        <a:solidFill>
          <a:schemeClr val="tx1"/>
        </a:solidFill>
        <a:latin typeface="Ammys Handwriting" pitchFamily="2" charset="0"/>
        <a:ea typeface="+mn-ea"/>
        <a:cs typeface="Arial" panose="020B0604020202020204" pitchFamily="34" charset="0"/>
      </a:defRPr>
    </a:lvl8pPr>
    <a:lvl9pPr marL="3657600" algn="l" defTabSz="914400" rtl="0" eaLnBrk="1" latinLnBrk="0" hangingPunct="1">
      <a:defRPr sz="2400" kern="1200">
        <a:solidFill>
          <a:schemeClr val="tx1"/>
        </a:solidFill>
        <a:latin typeface="Ammys Handwriting"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99"/>
    <a:srgbClr val="FFFF66"/>
    <a:srgbClr val="FFFF00"/>
    <a:srgbClr val="99FF99"/>
    <a:srgbClr val="CCFFCC"/>
    <a:srgbClr val="33CC33"/>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73511B-D7E5-D0D6-8A6D-4FFBAA80BD1B}" v="50" dt="2026-09-17T12:13:19.534"/>
    <p1510:client id="{951D6D62-4F0C-466E-6A7A-24002AB54FE6}" v="4" dt="2026-09-17T07:25:26.992"/>
    <p1510:client id="{A502D2FF-1E66-CFC3-6B5D-199286A1102A}" v="22" dt="2026-09-17T14:58:01.4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5" d="100"/>
          <a:sy n="95" d="100"/>
        </p:scale>
        <p:origin x="1108" y="9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ristie Cavallo" userId="S::head@southwaterinfants.co.uk::7139ac6f-4c5f-48c9-b18f-2280f247a8f1" providerId="AD" clId="Web-{D15F0354-2A55-5B48-651B-2922DA083941}"/>
    <pc:docChg chg="modSld">
      <pc:chgData name="Christie Cavallo" userId="S::head@southwaterinfants.co.uk::7139ac6f-4c5f-48c9-b18f-2280f247a8f1" providerId="AD" clId="Web-{D15F0354-2A55-5B48-651B-2922DA083941}" dt="2026-09-15T09:36:33.091" v="17" actId="14100"/>
      <pc:docMkLst>
        <pc:docMk/>
      </pc:docMkLst>
      <pc:sldChg chg="modSp">
        <pc:chgData name="Christie Cavallo" userId="S::head@southwaterinfants.co.uk::7139ac6f-4c5f-48c9-b18f-2280f247a8f1" providerId="AD" clId="Web-{D15F0354-2A55-5B48-651B-2922DA083941}" dt="2026-09-15T09:36:22.356" v="16" actId="14100"/>
        <pc:sldMkLst>
          <pc:docMk/>
          <pc:sldMk cId="0" sldId="262"/>
        </pc:sldMkLst>
        <pc:spChg chg="mod">
          <ac:chgData name="Christie Cavallo" userId="S::head@southwaterinfants.co.uk::7139ac6f-4c5f-48c9-b18f-2280f247a8f1" providerId="AD" clId="Web-{D15F0354-2A55-5B48-651B-2922DA083941}" dt="2026-09-15T09:36:18.402" v="15" actId="14100"/>
          <ac:spMkLst>
            <pc:docMk/>
            <pc:sldMk cId="0" sldId="262"/>
            <ac:spMk id="36867" creationId="{83B05113-DC83-C3B6-B076-564A29A039F1}"/>
          </ac:spMkLst>
        </pc:spChg>
        <pc:spChg chg="mod">
          <ac:chgData name="Christie Cavallo" userId="S::head@southwaterinfants.co.uk::7139ac6f-4c5f-48c9-b18f-2280f247a8f1" providerId="AD" clId="Web-{D15F0354-2A55-5B48-651B-2922DA083941}" dt="2026-09-15T09:36:22.356" v="16" actId="14100"/>
          <ac:spMkLst>
            <pc:docMk/>
            <pc:sldMk cId="0" sldId="262"/>
            <ac:spMk id="36868" creationId="{E279F624-1DE6-BFA5-160C-4A21FB45AB9A}"/>
          </ac:spMkLst>
        </pc:spChg>
      </pc:sldChg>
      <pc:sldChg chg="modSp">
        <pc:chgData name="Christie Cavallo" userId="S::head@southwaterinfants.co.uk::7139ac6f-4c5f-48c9-b18f-2280f247a8f1" providerId="AD" clId="Web-{D15F0354-2A55-5B48-651B-2922DA083941}" dt="2026-09-15T09:36:33.091" v="17" actId="14100"/>
        <pc:sldMkLst>
          <pc:docMk/>
          <pc:sldMk cId="0" sldId="287"/>
        </pc:sldMkLst>
        <pc:spChg chg="mod">
          <ac:chgData name="Christie Cavallo" userId="S::head@southwaterinfants.co.uk::7139ac6f-4c5f-48c9-b18f-2280f247a8f1" providerId="AD" clId="Web-{D15F0354-2A55-5B48-651B-2922DA083941}" dt="2026-09-15T09:36:33.091" v="17" actId="14100"/>
          <ac:spMkLst>
            <pc:docMk/>
            <pc:sldMk cId="0" sldId="287"/>
            <ac:spMk id="37891" creationId="{8C4DB99E-158D-442B-95AF-84A4FEEAB8EC}"/>
          </ac:spMkLst>
        </pc:spChg>
      </pc:sldChg>
    </pc:docChg>
  </pc:docChgLst>
  <pc:docChgLst>
    <pc:chgData name="Terri Brown" userId="S::t.brown@southwaterinfants.co.uk::0fe0ff10-c70f-472a-b6fc-c8f830dc9457" providerId="AD" clId="Web-{951D6D62-4F0C-466E-6A7A-24002AB54FE6}"/>
    <pc:docChg chg="addSld delSld">
      <pc:chgData name="Terri Brown" userId="S::t.brown@southwaterinfants.co.uk::0fe0ff10-c70f-472a-b6fc-c8f830dc9457" providerId="AD" clId="Web-{951D6D62-4F0C-466E-6A7A-24002AB54FE6}" dt="2026-09-17T07:25:26.992" v="3"/>
      <pc:docMkLst>
        <pc:docMk/>
      </pc:docMkLst>
      <pc:sldChg chg="del">
        <pc:chgData name="Terri Brown" userId="S::t.brown@southwaterinfants.co.uk::0fe0ff10-c70f-472a-b6fc-c8f830dc9457" providerId="AD" clId="Web-{951D6D62-4F0C-466E-6A7A-24002AB54FE6}" dt="2026-09-17T07:25:26.992" v="3"/>
        <pc:sldMkLst>
          <pc:docMk/>
          <pc:sldMk cId="0" sldId="289"/>
        </pc:sldMkLst>
      </pc:sldChg>
      <pc:sldChg chg="del">
        <pc:chgData name="Terri Brown" userId="S::t.brown@southwaterinfants.co.uk::0fe0ff10-c70f-472a-b6fc-c8f830dc9457" providerId="AD" clId="Web-{951D6D62-4F0C-466E-6A7A-24002AB54FE6}" dt="2026-09-17T07:25:08.961" v="1"/>
        <pc:sldMkLst>
          <pc:docMk/>
          <pc:sldMk cId="2287590186" sldId="296"/>
        </pc:sldMkLst>
      </pc:sldChg>
      <pc:sldChg chg="add">
        <pc:chgData name="Terri Brown" userId="S::t.brown@southwaterinfants.co.uk::0fe0ff10-c70f-472a-b6fc-c8f830dc9457" providerId="AD" clId="Web-{951D6D62-4F0C-466E-6A7A-24002AB54FE6}" dt="2026-09-17T07:25:05.898" v="0"/>
        <pc:sldMkLst>
          <pc:docMk/>
          <pc:sldMk cId="3557522936" sldId="297"/>
        </pc:sldMkLst>
      </pc:sldChg>
      <pc:sldChg chg="add">
        <pc:chgData name="Terri Brown" userId="S::t.brown@southwaterinfants.co.uk::0fe0ff10-c70f-472a-b6fc-c8f830dc9457" providerId="AD" clId="Web-{951D6D62-4F0C-466E-6A7A-24002AB54FE6}" dt="2026-09-17T07:25:23.633" v="2"/>
        <pc:sldMkLst>
          <pc:docMk/>
          <pc:sldMk cId="4253987011" sldId="298"/>
        </pc:sldMkLst>
      </pc:sldChg>
    </pc:docChg>
  </pc:docChgLst>
  <pc:docChgLst>
    <pc:chgData name="Terri Brown" userId="S::t.brown@southwaterinfants.co.uk::0fe0ff10-c70f-472a-b6fc-c8f830dc9457" providerId="AD" clId="Web-{A502D2FF-1E66-CFC3-6B5D-199286A1102A}"/>
    <pc:docChg chg="modSld">
      <pc:chgData name="Terri Brown" userId="S::t.brown@southwaterinfants.co.uk::0fe0ff10-c70f-472a-b6fc-c8f830dc9457" providerId="AD" clId="Web-{A502D2FF-1E66-CFC3-6B5D-199286A1102A}" dt="2026-09-17T14:58:01.499" v="10" actId="20577"/>
      <pc:docMkLst>
        <pc:docMk/>
      </pc:docMkLst>
      <pc:sldChg chg="modSp">
        <pc:chgData name="Terri Brown" userId="S::t.brown@southwaterinfants.co.uk::0fe0ff10-c70f-472a-b6fc-c8f830dc9457" providerId="AD" clId="Web-{A502D2FF-1E66-CFC3-6B5D-199286A1102A}" dt="2026-09-17T14:53:16.129" v="5" actId="20577"/>
        <pc:sldMkLst>
          <pc:docMk/>
          <pc:sldMk cId="0" sldId="264"/>
        </pc:sldMkLst>
        <pc:spChg chg="mod">
          <ac:chgData name="Terri Brown" userId="S::t.brown@southwaterinfants.co.uk::0fe0ff10-c70f-472a-b6fc-c8f830dc9457" providerId="AD" clId="Web-{A502D2FF-1E66-CFC3-6B5D-199286A1102A}" dt="2026-09-17T14:53:16.129" v="5" actId="20577"/>
          <ac:spMkLst>
            <pc:docMk/>
            <pc:sldMk cId="0" sldId="264"/>
            <ac:spMk id="11270" creationId="{B3F60370-6551-FED0-648D-FCED64FCEDD5}"/>
          </ac:spMkLst>
        </pc:spChg>
      </pc:sldChg>
      <pc:sldChg chg="modSp">
        <pc:chgData name="Terri Brown" userId="S::t.brown@southwaterinfants.co.uk::0fe0ff10-c70f-472a-b6fc-c8f830dc9457" providerId="AD" clId="Web-{A502D2FF-1E66-CFC3-6B5D-199286A1102A}" dt="2026-09-17T14:57:32.061" v="9" actId="20577"/>
        <pc:sldMkLst>
          <pc:docMk/>
          <pc:sldMk cId="0" sldId="275"/>
        </pc:sldMkLst>
        <pc:spChg chg="mod">
          <ac:chgData name="Terri Brown" userId="S::t.brown@southwaterinfants.co.uk::0fe0ff10-c70f-472a-b6fc-c8f830dc9457" providerId="AD" clId="Web-{A502D2FF-1E66-CFC3-6B5D-199286A1102A}" dt="2026-09-17T14:57:32.061" v="9" actId="20577"/>
          <ac:spMkLst>
            <pc:docMk/>
            <pc:sldMk cId="0" sldId="275"/>
            <ac:spMk id="31751" creationId="{952A4F4D-F4BC-469A-8E70-F9B63335EFE0}"/>
          </ac:spMkLst>
        </pc:spChg>
      </pc:sldChg>
      <pc:sldChg chg="modSp">
        <pc:chgData name="Terri Brown" userId="S::t.brown@southwaterinfants.co.uk::0fe0ff10-c70f-472a-b6fc-c8f830dc9457" providerId="AD" clId="Web-{A502D2FF-1E66-CFC3-6B5D-199286A1102A}" dt="2026-09-17T14:56:03.620" v="7" actId="20577"/>
        <pc:sldMkLst>
          <pc:docMk/>
          <pc:sldMk cId="0" sldId="283"/>
        </pc:sldMkLst>
        <pc:spChg chg="mod">
          <ac:chgData name="Terri Brown" userId="S::t.brown@southwaterinfants.co.uk::0fe0ff10-c70f-472a-b6fc-c8f830dc9457" providerId="AD" clId="Web-{A502D2FF-1E66-CFC3-6B5D-199286A1102A}" dt="2026-09-17T14:56:03.620" v="7" actId="20577"/>
          <ac:spMkLst>
            <pc:docMk/>
            <pc:sldMk cId="0" sldId="283"/>
            <ac:spMk id="30723" creationId="{7D3E00C7-95CD-1C36-79C8-FB0527378FB3}"/>
          </ac:spMkLst>
        </pc:spChg>
      </pc:sldChg>
      <pc:sldChg chg="modSp">
        <pc:chgData name="Terri Brown" userId="S::t.brown@southwaterinfants.co.uk::0fe0ff10-c70f-472a-b6fc-c8f830dc9457" providerId="AD" clId="Web-{A502D2FF-1E66-CFC3-6B5D-199286A1102A}" dt="2026-09-17T14:58:01.499" v="10" actId="20577"/>
        <pc:sldMkLst>
          <pc:docMk/>
          <pc:sldMk cId="0" sldId="287"/>
        </pc:sldMkLst>
        <pc:spChg chg="mod">
          <ac:chgData name="Terri Brown" userId="S::t.brown@southwaterinfants.co.uk::0fe0ff10-c70f-472a-b6fc-c8f830dc9457" providerId="AD" clId="Web-{A502D2FF-1E66-CFC3-6B5D-199286A1102A}" dt="2026-09-17T14:58:01.499" v="10" actId="20577"/>
          <ac:spMkLst>
            <pc:docMk/>
            <pc:sldMk cId="0" sldId="287"/>
            <ac:spMk id="37891" creationId="{8C4DB99E-158D-442B-95AF-84A4FEEAB8EC}"/>
          </ac:spMkLst>
        </pc:spChg>
      </pc:sldChg>
    </pc:docChg>
  </pc:docChgLst>
  <pc:docChgLst>
    <pc:chgData name="Christie Cavallo" userId="7139ac6f-4c5f-48c9-b18f-2280f247a8f1" providerId="ADAL" clId="{CF6242F0-FE13-42AC-B641-21F98E4EAFD5}"/>
    <pc:docChg chg="modSld">
      <pc:chgData name="Christie Cavallo" userId="7139ac6f-4c5f-48c9-b18f-2280f247a8f1" providerId="ADAL" clId="{CF6242F0-FE13-42AC-B641-21F98E4EAFD5}" dt="2026-09-14T16:34:01.712" v="6" actId="12"/>
      <pc:docMkLst>
        <pc:docMk/>
      </pc:docMkLst>
      <pc:sldChg chg="modSp mod">
        <pc:chgData name="Christie Cavallo" userId="7139ac6f-4c5f-48c9-b18f-2280f247a8f1" providerId="ADAL" clId="{CF6242F0-FE13-42AC-B641-21F98E4EAFD5}" dt="2026-09-14T16:34:01.712" v="6" actId="12"/>
        <pc:sldMkLst>
          <pc:docMk/>
          <pc:sldMk cId="0" sldId="283"/>
        </pc:sldMkLst>
        <pc:spChg chg="mod">
          <ac:chgData name="Christie Cavallo" userId="7139ac6f-4c5f-48c9-b18f-2280f247a8f1" providerId="ADAL" clId="{CF6242F0-FE13-42AC-B641-21F98E4EAFD5}" dt="2026-09-14T16:34:01.712" v="6" actId="12"/>
          <ac:spMkLst>
            <pc:docMk/>
            <pc:sldMk cId="0" sldId="283"/>
            <ac:spMk id="30723" creationId="{7D3E00C7-95CD-1C36-79C8-FB0527378FB3}"/>
          </ac:spMkLst>
        </pc:spChg>
      </pc:sldChg>
    </pc:docChg>
  </pc:docChgLst>
  <pc:docChgLst>
    <pc:chgData name="office" userId="S::office@southwaterinfants.co.uk::6aa067ce-8f58-47e6-afa5-b3b9249b1876" providerId="AD" clId="Web-{C171E275-06D3-BB2B-1093-8358BC4593C5}"/>
    <pc:docChg chg="modSld">
      <pc:chgData name="office" userId="S::office@southwaterinfants.co.uk::6aa067ce-8f58-47e6-afa5-b3b9249b1876" providerId="AD" clId="Web-{C171E275-06D3-BB2B-1093-8358BC4593C5}" dt="2026-09-14T15:42:03.251" v="6" actId="20577"/>
      <pc:docMkLst>
        <pc:docMk/>
      </pc:docMkLst>
      <pc:sldChg chg="modSp">
        <pc:chgData name="office" userId="S::office@southwaterinfants.co.uk::6aa067ce-8f58-47e6-afa5-b3b9249b1876" providerId="AD" clId="Web-{C171E275-06D3-BB2B-1093-8358BC4593C5}" dt="2026-09-14T15:42:03.251" v="6" actId="20577"/>
        <pc:sldMkLst>
          <pc:docMk/>
          <pc:sldMk cId="0" sldId="275"/>
        </pc:sldMkLst>
        <pc:spChg chg="mod">
          <ac:chgData name="office" userId="S::office@southwaterinfants.co.uk::6aa067ce-8f58-47e6-afa5-b3b9249b1876" providerId="AD" clId="Web-{C171E275-06D3-BB2B-1093-8358BC4593C5}" dt="2026-09-14T15:42:03.251" v="6" actId="20577"/>
          <ac:spMkLst>
            <pc:docMk/>
            <pc:sldMk cId="0" sldId="275"/>
            <ac:spMk id="31751" creationId="{952A4F4D-F4BC-469A-8E70-F9B63335EFE0}"/>
          </ac:spMkLst>
        </pc:spChg>
      </pc:sldChg>
      <pc:sldChg chg="modSp">
        <pc:chgData name="office" userId="S::office@southwaterinfants.co.uk::6aa067ce-8f58-47e6-afa5-b3b9249b1876" providerId="AD" clId="Web-{C171E275-06D3-BB2B-1093-8358BC4593C5}" dt="2026-09-14T15:40:47.588" v="1" actId="20577"/>
        <pc:sldMkLst>
          <pc:docMk/>
          <pc:sldMk cId="0" sldId="279"/>
        </pc:sldMkLst>
        <pc:spChg chg="mod">
          <ac:chgData name="office" userId="S::office@southwaterinfants.co.uk::6aa067ce-8f58-47e6-afa5-b3b9249b1876" providerId="AD" clId="Web-{C171E275-06D3-BB2B-1093-8358BC4593C5}" dt="2026-09-14T15:40:47.588" v="1" actId="20577"/>
          <ac:spMkLst>
            <pc:docMk/>
            <pc:sldMk cId="0" sldId="279"/>
            <ac:spMk id="2" creationId="{40B30858-8A48-4A3A-ADFB-DD115F484406}"/>
          </ac:spMkLst>
        </pc:spChg>
      </pc:sldChg>
    </pc:docChg>
  </pc:docChgLst>
  <pc:docChgLst>
    <pc:chgData name="Christie Cavallo" userId="S::head@southwaterinfants.co.uk::7139ac6f-4c5f-48c9-b18f-2280f247a8f1" providerId="AD" clId="Web-{8073511B-D7E5-D0D6-8A6D-4FFBAA80BD1B}"/>
    <pc:docChg chg="modSld">
      <pc:chgData name="Christie Cavallo" userId="S::head@southwaterinfants.co.uk::7139ac6f-4c5f-48c9-b18f-2280f247a8f1" providerId="AD" clId="Web-{8073511B-D7E5-D0D6-8A6D-4FFBAA80BD1B}" dt="2026-09-17T12:13:19.534" v="24" actId="20577"/>
      <pc:docMkLst>
        <pc:docMk/>
      </pc:docMkLst>
      <pc:sldChg chg="modSp">
        <pc:chgData name="Christie Cavallo" userId="S::head@southwaterinfants.co.uk::7139ac6f-4c5f-48c9-b18f-2280f247a8f1" providerId="AD" clId="Web-{8073511B-D7E5-D0D6-8A6D-4FFBAA80BD1B}" dt="2026-09-17T12:12:46.877" v="18" actId="20577"/>
        <pc:sldMkLst>
          <pc:docMk/>
          <pc:sldMk cId="0" sldId="259"/>
        </pc:sldMkLst>
        <pc:spChg chg="mod">
          <ac:chgData name="Christie Cavallo" userId="S::head@southwaterinfants.co.uk::7139ac6f-4c5f-48c9-b18f-2280f247a8f1" providerId="AD" clId="Web-{8073511B-D7E5-D0D6-8A6D-4FFBAA80BD1B}" dt="2026-09-17T12:12:46.877" v="18" actId="20577"/>
          <ac:spMkLst>
            <pc:docMk/>
            <pc:sldMk cId="0" sldId="259"/>
            <ac:spMk id="13316" creationId="{565DBFE3-8924-382D-C0FE-F28F0F030016}"/>
          </ac:spMkLst>
        </pc:spChg>
        <pc:spChg chg="mod">
          <ac:chgData name="Christie Cavallo" userId="S::head@southwaterinfants.co.uk::7139ac6f-4c5f-48c9-b18f-2280f247a8f1" providerId="AD" clId="Web-{8073511B-D7E5-D0D6-8A6D-4FFBAA80BD1B}" dt="2026-09-17T12:12:34.923" v="16" actId="1076"/>
          <ac:spMkLst>
            <pc:docMk/>
            <pc:sldMk cId="0" sldId="259"/>
            <ac:spMk id="13318" creationId="{C8284859-72AD-C4E8-744B-A9C6EE3B5978}"/>
          </ac:spMkLst>
        </pc:spChg>
      </pc:sldChg>
      <pc:sldChg chg="modSp">
        <pc:chgData name="Christie Cavallo" userId="S::head@southwaterinfants.co.uk::7139ac6f-4c5f-48c9-b18f-2280f247a8f1" providerId="AD" clId="Web-{8073511B-D7E5-D0D6-8A6D-4FFBAA80BD1B}" dt="2026-09-17T12:13:19.534" v="24" actId="20577"/>
        <pc:sldMkLst>
          <pc:docMk/>
          <pc:sldMk cId="0" sldId="283"/>
        </pc:sldMkLst>
        <pc:spChg chg="mod">
          <ac:chgData name="Christie Cavallo" userId="S::head@southwaterinfants.co.uk::7139ac6f-4c5f-48c9-b18f-2280f247a8f1" providerId="AD" clId="Web-{8073511B-D7E5-D0D6-8A6D-4FFBAA80BD1B}" dt="2026-09-17T12:13:19.534" v="24" actId="20577"/>
          <ac:spMkLst>
            <pc:docMk/>
            <pc:sldMk cId="0" sldId="283"/>
            <ac:spMk id="30723" creationId="{7D3E00C7-95CD-1C36-79C8-FB0527378FB3}"/>
          </ac:spMkLst>
        </pc:spChg>
      </pc:sldChg>
    </pc:docChg>
  </pc:docChgLst>
  <pc:docChgLst>
    <pc:chgData name="Christie Cavallo" userId="S::head@southwaterinfants.co.uk::7139ac6f-4c5f-48c9-b18f-2280f247a8f1" providerId="AD" clId="Web-{A3788A87-8951-B474-D1FD-0207039E8EC4}"/>
    <pc:docChg chg="modSld">
      <pc:chgData name="Christie Cavallo" userId="S::head@southwaterinfants.co.uk::7139ac6f-4c5f-48c9-b18f-2280f247a8f1" providerId="AD" clId="Web-{A3788A87-8951-B474-D1FD-0207039E8EC4}" dt="2026-09-14T16:33:18.997" v="89" actId="20577"/>
      <pc:docMkLst>
        <pc:docMk/>
      </pc:docMkLst>
      <pc:sldChg chg="modSp">
        <pc:chgData name="Christie Cavallo" userId="S::head@southwaterinfants.co.uk::7139ac6f-4c5f-48c9-b18f-2280f247a8f1" providerId="AD" clId="Web-{A3788A87-8951-B474-D1FD-0207039E8EC4}" dt="2026-09-14T16:26:20.825" v="13" actId="20577"/>
        <pc:sldMkLst>
          <pc:docMk/>
          <pc:sldMk cId="0" sldId="257"/>
        </pc:sldMkLst>
        <pc:spChg chg="mod">
          <ac:chgData name="Christie Cavallo" userId="S::head@southwaterinfants.co.uk::7139ac6f-4c5f-48c9-b18f-2280f247a8f1" providerId="AD" clId="Web-{A3788A87-8951-B474-D1FD-0207039E8EC4}" dt="2026-09-14T16:26:20.825" v="13" actId="20577"/>
          <ac:spMkLst>
            <pc:docMk/>
            <pc:sldMk cId="0" sldId="257"/>
            <ac:spMk id="7173" creationId="{40728384-380F-6379-77B0-429690752EEA}"/>
          </ac:spMkLst>
        </pc:spChg>
      </pc:sldChg>
      <pc:sldChg chg="modSp">
        <pc:chgData name="Christie Cavallo" userId="S::head@southwaterinfants.co.uk::7139ac6f-4c5f-48c9-b18f-2280f247a8f1" providerId="AD" clId="Web-{A3788A87-8951-B474-D1FD-0207039E8EC4}" dt="2026-09-14T16:27:18.330" v="35" actId="14100"/>
        <pc:sldMkLst>
          <pc:docMk/>
          <pc:sldMk cId="0" sldId="259"/>
        </pc:sldMkLst>
        <pc:spChg chg="mod">
          <ac:chgData name="Christie Cavallo" userId="S::head@southwaterinfants.co.uk::7139ac6f-4c5f-48c9-b18f-2280f247a8f1" providerId="AD" clId="Web-{A3788A87-8951-B474-D1FD-0207039E8EC4}" dt="2026-09-14T16:27:18.330" v="35" actId="14100"/>
          <ac:spMkLst>
            <pc:docMk/>
            <pc:sldMk cId="0" sldId="259"/>
            <ac:spMk id="13317" creationId="{80B95674-6947-3660-D81F-3BA7300F4FDA}"/>
          </ac:spMkLst>
        </pc:spChg>
        <pc:spChg chg="mod">
          <ac:chgData name="Christie Cavallo" userId="S::head@southwaterinfants.co.uk::7139ac6f-4c5f-48c9-b18f-2280f247a8f1" providerId="AD" clId="Web-{A3788A87-8951-B474-D1FD-0207039E8EC4}" dt="2026-09-14T16:27:15.736" v="34" actId="14100"/>
          <ac:spMkLst>
            <pc:docMk/>
            <pc:sldMk cId="0" sldId="259"/>
            <ac:spMk id="13318" creationId="{C8284859-72AD-C4E8-744B-A9C6EE3B5978}"/>
          </ac:spMkLst>
        </pc:spChg>
      </pc:sldChg>
      <pc:sldChg chg="modSp">
        <pc:chgData name="Christie Cavallo" userId="S::head@southwaterinfants.co.uk::7139ac6f-4c5f-48c9-b18f-2280f247a8f1" providerId="AD" clId="Web-{A3788A87-8951-B474-D1FD-0207039E8EC4}" dt="2026-09-14T16:25:56.621" v="9" actId="20577"/>
        <pc:sldMkLst>
          <pc:docMk/>
          <pc:sldMk cId="0" sldId="264"/>
        </pc:sldMkLst>
        <pc:spChg chg="mod">
          <ac:chgData name="Christie Cavallo" userId="S::head@southwaterinfants.co.uk::7139ac6f-4c5f-48c9-b18f-2280f247a8f1" providerId="AD" clId="Web-{A3788A87-8951-B474-D1FD-0207039E8EC4}" dt="2026-09-14T16:25:52.511" v="7" actId="20577"/>
          <ac:spMkLst>
            <pc:docMk/>
            <pc:sldMk cId="0" sldId="264"/>
            <ac:spMk id="11270" creationId="{B3F60370-6551-FED0-648D-FCED64FCEDD5}"/>
          </ac:spMkLst>
        </pc:spChg>
        <pc:spChg chg="mod">
          <ac:chgData name="Christie Cavallo" userId="S::head@southwaterinfants.co.uk::7139ac6f-4c5f-48c9-b18f-2280f247a8f1" providerId="AD" clId="Web-{A3788A87-8951-B474-D1FD-0207039E8EC4}" dt="2026-09-14T16:25:56.621" v="9" actId="20577"/>
          <ac:spMkLst>
            <pc:docMk/>
            <pc:sldMk cId="0" sldId="264"/>
            <ac:spMk id="11271" creationId="{BF77359D-1BAE-98D9-D2C1-BC5B96A69D86}"/>
          </ac:spMkLst>
        </pc:spChg>
      </pc:sldChg>
      <pc:sldChg chg="modSp">
        <pc:chgData name="Christie Cavallo" userId="S::head@southwaterinfants.co.uk::7139ac6f-4c5f-48c9-b18f-2280f247a8f1" providerId="AD" clId="Web-{A3788A87-8951-B474-D1FD-0207039E8EC4}" dt="2026-09-14T16:28:18.568" v="50" actId="20577"/>
        <pc:sldMkLst>
          <pc:docMk/>
          <pc:sldMk cId="0" sldId="267"/>
        </pc:sldMkLst>
        <pc:spChg chg="mod">
          <ac:chgData name="Christie Cavallo" userId="S::head@southwaterinfants.co.uk::7139ac6f-4c5f-48c9-b18f-2280f247a8f1" providerId="AD" clId="Web-{A3788A87-8951-B474-D1FD-0207039E8EC4}" dt="2026-09-14T16:28:18.568" v="50" actId="20577"/>
          <ac:spMkLst>
            <pc:docMk/>
            <pc:sldMk cId="0" sldId="267"/>
            <ac:spMk id="16391" creationId="{682A4D4C-7F25-4B68-A950-25DC366B0C39}"/>
          </ac:spMkLst>
        </pc:spChg>
      </pc:sldChg>
      <pc:sldChg chg="modSp">
        <pc:chgData name="Christie Cavallo" userId="S::head@southwaterinfants.co.uk::7139ac6f-4c5f-48c9-b18f-2280f247a8f1" providerId="AD" clId="Web-{A3788A87-8951-B474-D1FD-0207039E8EC4}" dt="2026-09-14T16:28:56.899" v="55" actId="1076"/>
        <pc:sldMkLst>
          <pc:docMk/>
          <pc:sldMk cId="0" sldId="268"/>
        </pc:sldMkLst>
        <pc:spChg chg="mod">
          <ac:chgData name="Christie Cavallo" userId="S::head@southwaterinfants.co.uk::7139ac6f-4c5f-48c9-b18f-2280f247a8f1" providerId="AD" clId="Web-{A3788A87-8951-B474-D1FD-0207039E8EC4}" dt="2026-09-14T16:28:56.899" v="55" actId="1076"/>
          <ac:spMkLst>
            <pc:docMk/>
            <pc:sldMk cId="0" sldId="268"/>
            <ac:spMk id="18441" creationId="{AA502E25-407C-6584-D6A2-2483DA93B75C}"/>
          </ac:spMkLst>
        </pc:spChg>
        <pc:spChg chg="mod">
          <ac:chgData name="Christie Cavallo" userId="S::head@southwaterinfants.co.uk::7139ac6f-4c5f-48c9-b18f-2280f247a8f1" providerId="AD" clId="Web-{A3788A87-8951-B474-D1FD-0207039E8EC4}" dt="2026-09-14T16:28:47.133" v="54" actId="1076"/>
          <ac:spMkLst>
            <pc:docMk/>
            <pc:sldMk cId="0" sldId="268"/>
            <ac:spMk id="18442" creationId="{A3ADAD6D-4CDB-A059-D02C-B8E960647CCB}"/>
          </ac:spMkLst>
        </pc:spChg>
        <pc:spChg chg="mod">
          <ac:chgData name="Christie Cavallo" userId="S::head@southwaterinfants.co.uk::7139ac6f-4c5f-48c9-b18f-2280f247a8f1" providerId="AD" clId="Web-{A3788A87-8951-B474-D1FD-0207039E8EC4}" dt="2026-09-14T16:28:41.351" v="53" actId="1076"/>
          <ac:spMkLst>
            <pc:docMk/>
            <pc:sldMk cId="0" sldId="268"/>
            <ac:spMk id="19462" creationId="{F23168EC-AE32-46F8-B1BE-C2033B750D14}"/>
          </ac:spMkLst>
        </pc:spChg>
      </pc:sldChg>
      <pc:sldChg chg="modSp">
        <pc:chgData name="Christie Cavallo" userId="S::head@southwaterinfants.co.uk::7139ac6f-4c5f-48c9-b18f-2280f247a8f1" providerId="AD" clId="Web-{A3788A87-8951-B474-D1FD-0207039E8EC4}" dt="2026-09-14T16:25:32.447" v="3" actId="14100"/>
        <pc:sldMkLst>
          <pc:docMk/>
          <pc:sldMk cId="0" sldId="274"/>
        </pc:sldMkLst>
        <pc:spChg chg="mod">
          <ac:chgData name="Christie Cavallo" userId="S::head@southwaterinfants.co.uk::7139ac6f-4c5f-48c9-b18f-2280f247a8f1" providerId="AD" clId="Web-{A3788A87-8951-B474-D1FD-0207039E8EC4}" dt="2026-09-14T16:25:28.822" v="2" actId="1076"/>
          <ac:spMkLst>
            <pc:docMk/>
            <pc:sldMk cId="0" sldId="274"/>
            <ac:spMk id="9222" creationId="{1689717D-0D55-1340-8AC7-D843EFFC5E0B}"/>
          </ac:spMkLst>
        </pc:spChg>
        <pc:spChg chg="mod">
          <ac:chgData name="Christie Cavallo" userId="S::head@southwaterinfants.co.uk::7139ac6f-4c5f-48c9-b18f-2280f247a8f1" providerId="AD" clId="Web-{A3788A87-8951-B474-D1FD-0207039E8EC4}" dt="2026-09-14T16:25:23.837" v="1" actId="20577"/>
          <ac:spMkLst>
            <pc:docMk/>
            <pc:sldMk cId="0" sldId="274"/>
            <ac:spMk id="9223" creationId="{34B5412F-EBE7-ED1D-F4E9-DB7536FD871D}"/>
          </ac:spMkLst>
        </pc:spChg>
        <pc:grpChg chg="mod">
          <ac:chgData name="Christie Cavallo" userId="S::head@southwaterinfants.co.uk::7139ac6f-4c5f-48c9-b18f-2280f247a8f1" providerId="AD" clId="Web-{A3788A87-8951-B474-D1FD-0207039E8EC4}" dt="2026-09-14T16:25:32.447" v="3" actId="14100"/>
          <ac:grpSpMkLst>
            <pc:docMk/>
            <pc:sldMk cId="0" sldId="274"/>
            <ac:grpSpMk id="9219" creationId="{68A1B4B7-52A0-C0F3-7B89-D76B172CC5AD}"/>
          </ac:grpSpMkLst>
        </pc:grpChg>
      </pc:sldChg>
      <pc:sldChg chg="modSp">
        <pc:chgData name="Christie Cavallo" userId="S::head@southwaterinfants.co.uk::7139ac6f-4c5f-48c9-b18f-2280f247a8f1" providerId="AD" clId="Web-{A3788A87-8951-B474-D1FD-0207039E8EC4}" dt="2026-09-14T16:29:42.043" v="61" actId="20577"/>
        <pc:sldMkLst>
          <pc:docMk/>
          <pc:sldMk cId="0" sldId="279"/>
        </pc:sldMkLst>
        <pc:spChg chg="mod">
          <ac:chgData name="Christie Cavallo" userId="S::head@southwaterinfants.co.uk::7139ac6f-4c5f-48c9-b18f-2280f247a8f1" providerId="AD" clId="Web-{A3788A87-8951-B474-D1FD-0207039E8EC4}" dt="2026-09-14T16:29:42.043" v="61" actId="20577"/>
          <ac:spMkLst>
            <pc:docMk/>
            <pc:sldMk cId="0" sldId="279"/>
            <ac:spMk id="20484" creationId="{A624B96B-65D9-BD05-BA27-B529FE4E4DFD}"/>
          </ac:spMkLst>
        </pc:spChg>
      </pc:sldChg>
      <pc:sldChg chg="modSp">
        <pc:chgData name="Christie Cavallo" userId="S::head@southwaterinfants.co.uk::7139ac6f-4c5f-48c9-b18f-2280f247a8f1" providerId="AD" clId="Web-{A3788A87-8951-B474-D1FD-0207039E8EC4}" dt="2026-09-14T16:33:18.997" v="89" actId="20577"/>
        <pc:sldMkLst>
          <pc:docMk/>
          <pc:sldMk cId="0" sldId="283"/>
        </pc:sldMkLst>
        <pc:spChg chg="mod">
          <ac:chgData name="Christie Cavallo" userId="S::head@southwaterinfants.co.uk::7139ac6f-4c5f-48c9-b18f-2280f247a8f1" providerId="AD" clId="Web-{A3788A87-8951-B474-D1FD-0207039E8EC4}" dt="2026-09-14T16:33:18.997" v="89" actId="20577"/>
          <ac:spMkLst>
            <pc:docMk/>
            <pc:sldMk cId="0" sldId="283"/>
            <ac:spMk id="30723" creationId="{7D3E00C7-95CD-1C36-79C8-FB0527378FB3}"/>
          </ac:spMkLst>
        </pc:spChg>
      </pc:sldChg>
      <pc:sldChg chg="modSp">
        <pc:chgData name="Christie Cavallo" userId="S::head@southwaterinfants.co.uk::7139ac6f-4c5f-48c9-b18f-2280f247a8f1" providerId="AD" clId="Web-{A3788A87-8951-B474-D1FD-0207039E8EC4}" dt="2026-09-14T16:32:06.148" v="70" actId="20577"/>
        <pc:sldMkLst>
          <pc:docMk/>
          <pc:sldMk cId="0" sldId="291"/>
        </pc:sldMkLst>
        <pc:spChg chg="mod">
          <ac:chgData name="Christie Cavallo" userId="S::head@southwaterinfants.co.uk::7139ac6f-4c5f-48c9-b18f-2280f247a8f1" providerId="AD" clId="Web-{A3788A87-8951-B474-D1FD-0207039E8EC4}" dt="2026-09-14T16:32:06.148" v="70" actId="20577"/>
          <ac:spMkLst>
            <pc:docMk/>
            <pc:sldMk cId="0" sldId="291"/>
            <ac:spMk id="29698" creationId="{F118BFE3-9DF6-4E18-E28D-897EDEB9BE58}"/>
          </ac:spMkLst>
        </pc:spChg>
      </pc:sldChg>
      <pc:sldChg chg="modSp">
        <pc:chgData name="Christie Cavallo" userId="S::head@southwaterinfants.co.uk::7139ac6f-4c5f-48c9-b18f-2280f247a8f1" providerId="AD" clId="Web-{A3788A87-8951-B474-D1FD-0207039E8EC4}" dt="2026-09-14T16:27:02.750" v="33" actId="1076"/>
        <pc:sldMkLst>
          <pc:docMk/>
          <pc:sldMk cId="1411714246" sldId="292"/>
        </pc:sldMkLst>
        <pc:spChg chg="mod">
          <ac:chgData name="Christie Cavallo" userId="S::head@southwaterinfants.co.uk::7139ac6f-4c5f-48c9-b18f-2280f247a8f1" providerId="AD" clId="Web-{A3788A87-8951-B474-D1FD-0207039E8EC4}" dt="2026-09-14T16:27:00.375" v="32" actId="20577"/>
          <ac:spMkLst>
            <pc:docMk/>
            <pc:sldMk cId="1411714246" sldId="292"/>
            <ac:spMk id="11270" creationId="{B3F60370-6551-FED0-648D-FCED64FCEDD5}"/>
          </ac:spMkLst>
        </pc:spChg>
        <pc:picChg chg="mod">
          <ac:chgData name="Christie Cavallo" userId="S::head@southwaterinfants.co.uk::7139ac6f-4c5f-48c9-b18f-2280f247a8f1" providerId="AD" clId="Web-{A3788A87-8951-B474-D1FD-0207039E8EC4}" dt="2026-09-14T16:27:02.750" v="33" actId="1076"/>
          <ac:picMkLst>
            <pc:docMk/>
            <pc:sldMk cId="1411714246" sldId="292"/>
            <ac:picMk id="11269" creationId="{8721A1D0-FF56-FD4E-CEAE-E5C358C06B17}"/>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597B34DB-4380-4C36-A52B-40F3E7D71EDC}"/>
              </a:ext>
            </a:extLst>
          </p:cNvPr>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ltLang="en-US"/>
          </a:p>
        </p:txBody>
      </p:sp>
      <p:sp>
        <p:nvSpPr>
          <p:cNvPr id="21507" name="Rectangle 3">
            <a:extLst>
              <a:ext uri="{FF2B5EF4-FFF2-40B4-BE49-F238E27FC236}">
                <a16:creationId xmlns:a16="http://schemas.microsoft.com/office/drawing/2014/main" id="{2826BA06-4589-463E-A4D1-3FE25B3D31B7}"/>
              </a:ext>
            </a:extLst>
          </p:cNvPr>
          <p:cNvSpPr>
            <a:spLocks noGrp="1" noChangeArrowheads="1"/>
          </p:cNvSpPr>
          <p:nvPr>
            <p:ph type="dt" sz="quarter"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ltLang="en-US"/>
          </a:p>
        </p:txBody>
      </p:sp>
      <p:sp>
        <p:nvSpPr>
          <p:cNvPr id="21508" name="Rectangle 4">
            <a:extLst>
              <a:ext uri="{FF2B5EF4-FFF2-40B4-BE49-F238E27FC236}">
                <a16:creationId xmlns:a16="http://schemas.microsoft.com/office/drawing/2014/main" id="{0D3F357D-9B5E-44B6-AF5B-F616C51E4A44}"/>
              </a:ext>
            </a:extLst>
          </p:cNvPr>
          <p:cNvSpPr>
            <a:spLocks noGrp="1" noChangeArrowheads="1"/>
          </p:cNvSpPr>
          <p:nvPr>
            <p:ph type="ftr" sz="quarter" idx="2"/>
          </p:nvPr>
        </p:nvSpPr>
        <p:spPr bwMode="auto">
          <a:xfrm>
            <a:off x="0"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ltLang="en-US"/>
          </a:p>
        </p:txBody>
      </p:sp>
      <p:sp>
        <p:nvSpPr>
          <p:cNvPr id="21509" name="Rectangle 5">
            <a:extLst>
              <a:ext uri="{FF2B5EF4-FFF2-40B4-BE49-F238E27FC236}">
                <a16:creationId xmlns:a16="http://schemas.microsoft.com/office/drawing/2014/main" id="{854A99A7-834C-47A8-B7E4-7697CBC24511}"/>
              </a:ext>
            </a:extLst>
          </p:cNvPr>
          <p:cNvSpPr>
            <a:spLocks noGrp="1" noChangeArrowheads="1"/>
          </p:cNvSpPr>
          <p:nvPr>
            <p:ph type="sldNum" sz="quarter" idx="3"/>
          </p:nvPr>
        </p:nvSpPr>
        <p:spPr bwMode="auto">
          <a:xfrm>
            <a:off x="3849688"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fld id="{E598F69C-65D1-485A-B8B5-B5E5830FE627}"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3A68C39-17C5-4DDB-B251-71B28AD5DBD0}"/>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hangingPunct="1">
              <a:defRPr sz="1200">
                <a:latin typeface="Comic Sans MS" pitchFamily="66"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98A403C1-6235-4225-A922-59395ABC03BD}"/>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eaLnBrk="1" hangingPunct="1">
              <a:defRPr sz="1200">
                <a:latin typeface="Comic Sans MS" pitchFamily="66" charset="0"/>
                <a:cs typeface="Arial" charset="0"/>
              </a:defRPr>
            </a:lvl1pPr>
          </a:lstStyle>
          <a:p>
            <a:pPr>
              <a:defRPr/>
            </a:pPr>
            <a:fld id="{4C95A59A-180B-401A-BB60-D337433F5CB4}" type="datetimeFigureOut">
              <a:rPr lang="en-GB"/>
              <a:pPr>
                <a:defRPr/>
              </a:pPr>
              <a:t>17/09/2026</a:t>
            </a:fld>
            <a:endParaRPr lang="en-GB"/>
          </a:p>
        </p:txBody>
      </p:sp>
      <p:sp>
        <p:nvSpPr>
          <p:cNvPr id="4" name="Slide Image Placeholder 3">
            <a:extLst>
              <a:ext uri="{FF2B5EF4-FFF2-40B4-BE49-F238E27FC236}">
                <a16:creationId xmlns:a16="http://schemas.microsoft.com/office/drawing/2014/main" id="{C3ABAA00-D249-4137-9C50-A8ABF5D298AF}"/>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8FD0A7F-5B2C-4F0C-A9D3-9D8CC17674A0}"/>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2928E86-ABEB-43AE-ADA7-6A3CA75A87C9}"/>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eaLnBrk="1" hangingPunct="1">
              <a:defRPr sz="1200">
                <a:latin typeface="Comic Sans MS" pitchFamily="66" charset="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828D553E-F7C2-4BAC-92D0-CAC156E050A3}"/>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omic Sans MS" panose="030F0702030302020204" pitchFamily="66" charset="0"/>
              </a:defRPr>
            </a:lvl1pPr>
          </a:lstStyle>
          <a:p>
            <a:fld id="{61E47C82-330D-4EF3-ACD0-10AF71879F35}"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CB2F88EC-8374-FD3C-28E3-158C10BFCD1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EC1A7AD1-4CC8-CD73-6924-6E261B5DC39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6148" name="Slide Number Placeholder 3">
            <a:extLst>
              <a:ext uri="{FF2B5EF4-FFF2-40B4-BE49-F238E27FC236}">
                <a16:creationId xmlns:a16="http://schemas.microsoft.com/office/drawing/2014/main" id="{D23E0BED-9024-339F-11AC-B8B7F52649C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mmys Handwriting" pitchFamily="2" charset="0"/>
                <a:cs typeface="Arial" panose="020B0604020202020204" pitchFamily="34" charset="0"/>
              </a:defRPr>
            </a:lvl1pPr>
            <a:lvl2pPr marL="742950" indent="-285750">
              <a:defRPr sz="2400">
                <a:solidFill>
                  <a:schemeClr val="tx1"/>
                </a:solidFill>
                <a:latin typeface="Ammys Handwriting" pitchFamily="2" charset="0"/>
                <a:cs typeface="Arial" panose="020B0604020202020204" pitchFamily="34" charset="0"/>
              </a:defRPr>
            </a:lvl2pPr>
            <a:lvl3pPr marL="1143000" indent="-228600">
              <a:defRPr sz="2400">
                <a:solidFill>
                  <a:schemeClr val="tx1"/>
                </a:solidFill>
                <a:latin typeface="Ammys Handwriting" pitchFamily="2" charset="0"/>
                <a:cs typeface="Arial" panose="020B0604020202020204" pitchFamily="34" charset="0"/>
              </a:defRPr>
            </a:lvl3pPr>
            <a:lvl4pPr marL="1600200" indent="-228600">
              <a:defRPr sz="2400">
                <a:solidFill>
                  <a:schemeClr val="tx1"/>
                </a:solidFill>
                <a:latin typeface="Ammys Handwriting" pitchFamily="2" charset="0"/>
                <a:cs typeface="Arial" panose="020B0604020202020204" pitchFamily="34" charset="0"/>
              </a:defRPr>
            </a:lvl4pPr>
            <a:lvl5pPr marL="2057400" indent="-228600">
              <a:defRPr sz="2400">
                <a:solidFill>
                  <a:schemeClr val="tx1"/>
                </a:solidFill>
                <a:latin typeface="Ammys Handwriting" pitchFamily="2" charset="0"/>
                <a:cs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mmys Handwriting" pitchFamily="2" charset="0"/>
                <a:cs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mmys Handwriting" pitchFamily="2" charset="0"/>
                <a:cs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mmys Handwriting" pitchFamily="2" charset="0"/>
                <a:cs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mmys Handwriting" pitchFamily="2" charset="0"/>
                <a:cs typeface="Arial" panose="020B0604020202020204" pitchFamily="34" charset="0"/>
              </a:defRPr>
            </a:lvl9pPr>
          </a:lstStyle>
          <a:p>
            <a:fld id="{92C46166-4CD6-4E31-81DC-D83E7B88DF09}" type="slidenum">
              <a:rPr lang="en-GB" altLang="en-US" sz="1200">
                <a:latin typeface="Comic Sans MS" panose="030F0702030302020204" pitchFamily="66" charset="0"/>
              </a:rPr>
              <a:pPr/>
              <a:t>1</a:t>
            </a:fld>
            <a:endParaRPr lang="en-GB" altLang="en-US" sz="1200">
              <a:latin typeface="Comic Sans MS" panose="030F0702030302020204" pitchFamily="66"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624CAB3E-F7A7-81D2-F4A9-7B4C0FF43C4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3982A6C6-A23D-631C-07AB-4658A0DE2DA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6982D2F9-69AC-1F13-A454-C45F8A16830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Rectangle 3">
            <a:extLst>
              <a:ext uri="{FF2B5EF4-FFF2-40B4-BE49-F238E27FC236}">
                <a16:creationId xmlns:a16="http://schemas.microsoft.com/office/drawing/2014/main" id="{31EF5547-06FC-755C-1BB5-97E263FD5F1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88EA0ADB-C2C7-8249-1C2A-D9CEA6E99CD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Rectangle 3">
            <a:extLst>
              <a:ext uri="{FF2B5EF4-FFF2-40B4-BE49-F238E27FC236}">
                <a16:creationId xmlns:a16="http://schemas.microsoft.com/office/drawing/2014/main" id="{BF69585F-8289-DAD9-1650-E8EACCC6EC0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88EA0ADB-C2C7-8249-1C2A-D9CEA6E99CD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Rectangle 3">
            <a:extLst>
              <a:ext uri="{FF2B5EF4-FFF2-40B4-BE49-F238E27FC236}">
                <a16:creationId xmlns:a16="http://schemas.microsoft.com/office/drawing/2014/main" id="{BF69585F-8289-DAD9-1650-E8EACCC6EC0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extLst>
      <p:ext uri="{BB962C8B-B14F-4D97-AF65-F5344CB8AC3E}">
        <p14:creationId xmlns:p14="http://schemas.microsoft.com/office/powerpoint/2010/main" val="39521720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2FBDB858-B33C-C68C-742B-8D8D1D15F0F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Rectangle 3">
            <a:extLst>
              <a:ext uri="{FF2B5EF4-FFF2-40B4-BE49-F238E27FC236}">
                <a16:creationId xmlns:a16="http://schemas.microsoft.com/office/drawing/2014/main" id="{06738C41-D8FD-4937-E97E-5E9E8A9AB96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69C26D78-92D9-4FEA-3511-C1CC05C9E27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07FD864E-EE77-8DB0-5E81-079B889CE6E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6388" name="Slide Number Placeholder 3">
            <a:extLst>
              <a:ext uri="{FF2B5EF4-FFF2-40B4-BE49-F238E27FC236}">
                <a16:creationId xmlns:a16="http://schemas.microsoft.com/office/drawing/2014/main" id="{72191CFC-A4D4-5E87-EA7B-8816E468671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1371BDCC-7A3A-49BA-9C6E-397049D4D1F9}" type="slidenum">
              <a:rPr lang="en-GB" altLang="en-US">
                <a:latin typeface="Comic Sans MS" panose="030F0702030302020204" pitchFamily="66" charset="0"/>
              </a:rPr>
              <a:pPr>
                <a:spcBef>
                  <a:spcPct val="0"/>
                </a:spcBef>
              </a:pPr>
              <a:t>7</a:t>
            </a:fld>
            <a:endParaRPr lang="en-GB" altLang="en-US">
              <a:latin typeface="Comic Sans MS" panose="030F0702030302020204" pitchFamily="66"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9109171-ECE1-17B2-A4A6-BE592FF9806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Rectangle 3">
            <a:extLst>
              <a:ext uri="{FF2B5EF4-FFF2-40B4-BE49-F238E27FC236}">
                <a16:creationId xmlns:a16="http://schemas.microsoft.com/office/drawing/2014/main" id="{72E2F753-CBE4-E9FD-7AF4-90903491CCF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9109171-ECE1-17B2-A4A6-BE592FF9806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Rectangle 3">
            <a:extLst>
              <a:ext uri="{FF2B5EF4-FFF2-40B4-BE49-F238E27FC236}">
                <a16:creationId xmlns:a16="http://schemas.microsoft.com/office/drawing/2014/main" id="{72E2F753-CBE4-E9FD-7AF4-90903491CCF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extLst>
      <p:ext uri="{BB962C8B-B14F-4D97-AF65-F5344CB8AC3E}">
        <p14:creationId xmlns:p14="http://schemas.microsoft.com/office/powerpoint/2010/main" val="37697516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19109171-ECE1-17B2-A4A6-BE592FF9806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Rectangle 3">
            <a:extLst>
              <a:ext uri="{FF2B5EF4-FFF2-40B4-BE49-F238E27FC236}">
                <a16:creationId xmlns:a16="http://schemas.microsoft.com/office/drawing/2014/main" id="{72E2F753-CBE4-E9FD-7AF4-90903491CCF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extLst>
      <p:ext uri="{BB962C8B-B14F-4D97-AF65-F5344CB8AC3E}">
        <p14:creationId xmlns:p14="http://schemas.microsoft.com/office/powerpoint/2010/main" val="23585799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033F9F0A-EB6B-CAC8-86F9-7FDDCDF2F6E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Rectangle 3">
            <a:extLst>
              <a:ext uri="{FF2B5EF4-FFF2-40B4-BE49-F238E27FC236}">
                <a16:creationId xmlns:a16="http://schemas.microsoft.com/office/drawing/2014/main" id="{2D644B92-C5C8-2C8C-DBEE-D7BD0ED5294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C6938080-61A8-E8E4-D49B-4C8BD160A5A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Rectangle 3">
            <a:extLst>
              <a:ext uri="{FF2B5EF4-FFF2-40B4-BE49-F238E27FC236}">
                <a16:creationId xmlns:a16="http://schemas.microsoft.com/office/drawing/2014/main" id="{47E6E8C0-85C9-DB21-E341-28173D8B0E6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166EFFB1-F44E-2739-4AE0-46AC1E3342E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Rectangle 3">
            <a:extLst>
              <a:ext uri="{FF2B5EF4-FFF2-40B4-BE49-F238E27FC236}">
                <a16:creationId xmlns:a16="http://schemas.microsoft.com/office/drawing/2014/main" id="{1347786F-60C2-ED0B-0CCD-5C08D9F293A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C0520756-5855-15D6-8CEA-87B9BFD8169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Rectangle 3">
            <a:extLst>
              <a:ext uri="{FF2B5EF4-FFF2-40B4-BE49-F238E27FC236}">
                <a16:creationId xmlns:a16="http://schemas.microsoft.com/office/drawing/2014/main" id="{FE18D6F9-AFBD-48A8-C80D-0EA0ABA5979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54ABEFEF-5975-448A-BAA1-61439B5F438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Rectangle 3">
            <a:extLst>
              <a:ext uri="{FF2B5EF4-FFF2-40B4-BE49-F238E27FC236}">
                <a16:creationId xmlns:a16="http://schemas.microsoft.com/office/drawing/2014/main" id="{CFB515A3-BB41-408C-8877-EB070A6DE15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D6C661-7C88-89E0-33CD-125025EF0AC1}"/>
            </a:ext>
          </a:extLst>
        </p:cNvPr>
        <p:cNvGrpSpPr/>
        <p:nvPr/>
      </p:nvGrpSpPr>
      <p:grpSpPr>
        <a:xfrm>
          <a:off x="0" y="0"/>
          <a:ext cx="0" cy="0"/>
          <a:chOff x="0" y="0"/>
          <a:chExt cx="0" cy="0"/>
        </a:xfrm>
      </p:grpSpPr>
      <p:sp>
        <p:nvSpPr>
          <p:cNvPr id="28674" name="Rectangle 2">
            <a:extLst>
              <a:ext uri="{FF2B5EF4-FFF2-40B4-BE49-F238E27FC236}">
                <a16:creationId xmlns:a16="http://schemas.microsoft.com/office/drawing/2014/main" id="{670A9102-AF35-6364-C243-CD6514B45E9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Rectangle 3">
            <a:extLst>
              <a:ext uri="{FF2B5EF4-FFF2-40B4-BE49-F238E27FC236}">
                <a16:creationId xmlns:a16="http://schemas.microsoft.com/office/drawing/2014/main" id="{85E1EE74-86D4-9B18-E40E-A44D535CD45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extLst>
      <p:ext uri="{BB962C8B-B14F-4D97-AF65-F5344CB8AC3E}">
        <p14:creationId xmlns:p14="http://schemas.microsoft.com/office/powerpoint/2010/main" val="20356728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54678488-7D77-65F1-0B9C-07C44DC63CD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Rectangle 3">
            <a:extLst>
              <a:ext uri="{FF2B5EF4-FFF2-40B4-BE49-F238E27FC236}">
                <a16:creationId xmlns:a16="http://schemas.microsoft.com/office/drawing/2014/main" id="{A8F00E13-49CD-B4A3-2546-A776755760A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7BE3AFF2-E783-E244-A39F-F39E6DBFEE4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Rectangle 3">
            <a:extLst>
              <a:ext uri="{FF2B5EF4-FFF2-40B4-BE49-F238E27FC236}">
                <a16:creationId xmlns:a16="http://schemas.microsoft.com/office/drawing/2014/main" id="{A019C0FE-23C7-DFC0-64A7-12F86D3EEA0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lstStyle>
            <a:lvl1pPr>
              <a:lnSpc>
                <a:spcPct val="100000"/>
              </a:lnSpc>
              <a:defRPr sz="8000"/>
            </a:lvl1pPr>
          </a:lstStyle>
          <a:p>
            <a:r>
              <a:rPr lang="en-US"/>
              <a:t>Click to edit Master title style</a:t>
            </a:r>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0679187F-20BC-6FEB-07A6-DD36ED12E6B5}"/>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08070FC7-02A4-7FDF-B6BE-E64CE4474ACD}"/>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D9D68D83-69B7-92CE-F409-5CABAEF762E9}"/>
              </a:ext>
            </a:extLst>
          </p:cNvPr>
          <p:cNvSpPr>
            <a:spLocks noGrp="1"/>
          </p:cNvSpPr>
          <p:nvPr>
            <p:ph type="sldNum" sz="quarter" idx="12"/>
          </p:nvPr>
        </p:nvSpPr>
        <p:spPr/>
        <p:txBody>
          <a:bodyPr/>
          <a:lstStyle>
            <a:lvl1pPr>
              <a:defRPr/>
            </a:lvl1pPr>
          </a:lstStyle>
          <a:p>
            <a:fld id="{BFE76901-AC94-4B8F-936A-C4958FBA86D9}" type="slidenum">
              <a:rPr lang="en-GB" altLang="en-US"/>
              <a:pPr/>
              <a:t>‹#›</a:t>
            </a:fld>
            <a:endParaRPr lang="en-GB" altLang="en-US"/>
          </a:p>
        </p:txBody>
      </p:sp>
    </p:spTree>
    <p:extLst>
      <p:ext uri="{BB962C8B-B14F-4D97-AF65-F5344CB8AC3E}">
        <p14:creationId xmlns:p14="http://schemas.microsoft.com/office/powerpoint/2010/main" val="1152199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AA559E-B998-8E10-2B70-BB2BD4B20A88}"/>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FCB23BC5-779E-40A2-0B65-B8219CC0ACC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6711195-3901-A30B-A6B9-3784506C70F7}"/>
              </a:ext>
            </a:extLst>
          </p:cNvPr>
          <p:cNvSpPr>
            <a:spLocks noGrp="1"/>
          </p:cNvSpPr>
          <p:nvPr>
            <p:ph type="sldNum" sz="quarter" idx="12"/>
          </p:nvPr>
        </p:nvSpPr>
        <p:spPr/>
        <p:txBody>
          <a:bodyPr/>
          <a:lstStyle>
            <a:lvl1pPr>
              <a:defRPr/>
            </a:lvl1pPr>
          </a:lstStyle>
          <a:p>
            <a:fld id="{10969E61-107D-4B3C-8E69-1FCC3DF7913C}" type="slidenum">
              <a:rPr lang="en-GB" altLang="en-US"/>
              <a:pPr/>
              <a:t>‹#›</a:t>
            </a:fld>
            <a:endParaRPr lang="en-GB" altLang="en-US"/>
          </a:p>
        </p:txBody>
      </p:sp>
    </p:spTree>
    <p:extLst>
      <p:ext uri="{BB962C8B-B14F-4D97-AF65-F5344CB8AC3E}">
        <p14:creationId xmlns:p14="http://schemas.microsoft.com/office/powerpoint/2010/main" val="2117664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CF63D300-77AA-5848-60AC-26124D0C2E5B}"/>
              </a:ext>
            </a:extLst>
          </p:cNvPr>
          <p:cNvSpPr/>
          <p:nvPr/>
        </p:nvSpPr>
        <p:spPr>
          <a:xfrm>
            <a:off x="4495800"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Oval 4">
            <a:extLst>
              <a:ext uri="{FF2B5EF4-FFF2-40B4-BE49-F238E27FC236}">
                <a16:creationId xmlns:a16="http://schemas.microsoft.com/office/drawing/2014/main" id="{6A1E0FD3-8A68-72AE-CCF1-27F564C740ED}"/>
              </a:ext>
            </a:extLst>
          </p:cNvPr>
          <p:cNvSpPr/>
          <p:nvPr/>
        </p:nvSpPr>
        <p:spPr>
          <a:xfrm>
            <a:off x="4695825" y="3924300"/>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Oval 5">
            <a:extLst>
              <a:ext uri="{FF2B5EF4-FFF2-40B4-BE49-F238E27FC236}">
                <a16:creationId xmlns:a16="http://schemas.microsoft.com/office/drawing/2014/main" id="{FC649B7F-C75F-CEEB-F496-60BF7D450429}"/>
              </a:ext>
            </a:extLst>
          </p:cNvPr>
          <p:cNvSpPr/>
          <p:nvPr/>
        </p:nvSpPr>
        <p:spPr>
          <a:xfrm>
            <a:off x="4297363" y="3924300"/>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22313" y="1371600"/>
            <a:ext cx="7772400" cy="2505075"/>
          </a:xfrm>
        </p:spPr>
        <p:txBody>
          <a:bodyPr/>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a:t>Click to edit Master title style</a:t>
            </a:r>
          </a:p>
        </p:txBody>
      </p:sp>
      <p:sp>
        <p:nvSpPr>
          <p:cNvPr id="3" name="Text Placeholder 2"/>
          <p:cNvSpPr>
            <a:spLocks noGrp="1"/>
          </p:cNvSpPr>
          <p:nvPr>
            <p:ph type="body" idx="1"/>
          </p:nvPr>
        </p:nvSpPr>
        <p:spPr>
          <a:xfrm>
            <a:off x="722313" y="4068763"/>
            <a:ext cx="7772400" cy="1131887"/>
          </a:xfrm>
        </p:spPr>
        <p:txBody>
          <a:bodyPr/>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4CD03D84-DB99-7084-42C7-8683036BDAB1}"/>
              </a:ext>
            </a:extLst>
          </p:cNvPr>
          <p:cNvSpPr>
            <a:spLocks noGrp="1"/>
          </p:cNvSpPr>
          <p:nvPr>
            <p:ph type="dt" sz="half" idx="10"/>
          </p:nvPr>
        </p:nvSpPr>
        <p:spPr/>
        <p:txBody>
          <a:bodyPr/>
          <a:lstStyle>
            <a:lvl1pPr>
              <a:defRPr/>
            </a:lvl1pPr>
          </a:lstStyle>
          <a:p>
            <a:pPr>
              <a:defRPr/>
            </a:pPr>
            <a:endParaRPr lang="en-GB" altLang="en-US"/>
          </a:p>
        </p:txBody>
      </p:sp>
      <p:sp>
        <p:nvSpPr>
          <p:cNvPr id="8" name="Footer Placeholder 4">
            <a:extLst>
              <a:ext uri="{FF2B5EF4-FFF2-40B4-BE49-F238E27FC236}">
                <a16:creationId xmlns:a16="http://schemas.microsoft.com/office/drawing/2014/main" id="{2A23340C-B5EB-4E5F-1772-8B080BCB342E}"/>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CA5FF105-90B9-1275-B594-FE9F5AD826AF}"/>
              </a:ext>
            </a:extLst>
          </p:cNvPr>
          <p:cNvSpPr>
            <a:spLocks noGrp="1"/>
          </p:cNvSpPr>
          <p:nvPr>
            <p:ph type="sldNum" sz="quarter" idx="12"/>
          </p:nvPr>
        </p:nvSpPr>
        <p:spPr/>
        <p:txBody>
          <a:bodyPr/>
          <a:lstStyle>
            <a:lvl1pPr>
              <a:defRPr/>
            </a:lvl1pPr>
          </a:lstStyle>
          <a:p>
            <a:fld id="{D6D91EF2-3F6B-4E6C-B343-0839E7E62A46}" type="slidenum">
              <a:rPr lang="en-GB" altLang="en-US"/>
              <a:pPr/>
              <a:t>‹#›</a:t>
            </a:fld>
            <a:endParaRPr lang="en-GB" altLang="en-US"/>
          </a:p>
        </p:txBody>
      </p:sp>
    </p:spTree>
    <p:extLst>
      <p:ext uri="{BB962C8B-B14F-4D97-AF65-F5344CB8AC3E}">
        <p14:creationId xmlns:p14="http://schemas.microsoft.com/office/powerpoint/2010/main" val="1732918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p:cNvSpPr>
            <a:spLocks noGrp="1"/>
          </p:cNvSpPr>
          <p:nvPr>
            <p:ph sz="quarter" idx="13"/>
          </p:nvPr>
        </p:nvSpPr>
        <p:spPr>
          <a:xfrm>
            <a:off x="365760" y="1600200"/>
            <a:ext cx="4041648"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3">
            <a:extLst>
              <a:ext uri="{FF2B5EF4-FFF2-40B4-BE49-F238E27FC236}">
                <a16:creationId xmlns:a16="http://schemas.microsoft.com/office/drawing/2014/main" id="{60133248-899B-F7FA-A557-E32880BBD808}"/>
              </a:ext>
            </a:extLst>
          </p:cNvPr>
          <p:cNvSpPr>
            <a:spLocks noGrp="1"/>
          </p:cNvSpPr>
          <p:nvPr>
            <p:ph type="dt" sz="half" idx="14"/>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C77D0D32-CF44-BFA4-040D-2C42CF777003}"/>
              </a:ext>
            </a:extLst>
          </p:cNvPr>
          <p:cNvSpPr>
            <a:spLocks noGrp="1"/>
          </p:cNvSpPr>
          <p:nvPr>
            <p:ph type="ftr" sz="quarter" idx="15"/>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A7BE6089-C88D-CC9B-B673-11B840769623}"/>
              </a:ext>
            </a:extLst>
          </p:cNvPr>
          <p:cNvSpPr>
            <a:spLocks noGrp="1"/>
          </p:cNvSpPr>
          <p:nvPr>
            <p:ph type="sldNum" sz="quarter" idx="16"/>
          </p:nvPr>
        </p:nvSpPr>
        <p:spPr/>
        <p:txBody>
          <a:bodyPr/>
          <a:lstStyle>
            <a:lvl1pPr>
              <a:defRPr/>
            </a:lvl1pPr>
          </a:lstStyle>
          <a:p>
            <a:fld id="{01306F31-CBB1-4CA8-8D36-C90900325242}" type="slidenum">
              <a:rPr lang="en-GB" altLang="en-US"/>
              <a:pPr/>
              <a:t>‹#›</a:t>
            </a:fld>
            <a:endParaRPr lang="en-GB" altLang="en-US"/>
          </a:p>
        </p:txBody>
      </p:sp>
    </p:spTree>
    <p:extLst>
      <p:ext uri="{BB962C8B-B14F-4D97-AF65-F5344CB8AC3E}">
        <p14:creationId xmlns:p14="http://schemas.microsoft.com/office/powerpoint/2010/main" val="33296635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Content Placeholder 10"/>
          <p:cNvSpPr>
            <a:spLocks noGrp="1"/>
          </p:cNvSpPr>
          <p:nvPr>
            <p:ph sz="quarter" idx="13"/>
          </p:nvPr>
        </p:nvSpPr>
        <p:spPr>
          <a:xfrm>
            <a:off x="457200" y="2212848"/>
            <a:ext cx="4041648"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14"/>
          </p:nvPr>
        </p:nvSpPr>
        <p:spPr>
          <a:xfrm>
            <a:off x="4672584" y="2212848"/>
            <a:ext cx="4041648" cy="3913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A2031E0-6984-CEF6-248E-8304E38AA0C7}"/>
              </a:ext>
            </a:extLst>
          </p:cNvPr>
          <p:cNvSpPr>
            <a:spLocks noGrp="1"/>
          </p:cNvSpPr>
          <p:nvPr>
            <p:ph type="dt" sz="half" idx="15"/>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44DAE4A9-DBAF-91B3-C3CE-3AA68068490E}"/>
              </a:ext>
            </a:extLst>
          </p:cNvPr>
          <p:cNvSpPr>
            <a:spLocks noGrp="1"/>
          </p:cNvSpPr>
          <p:nvPr>
            <p:ph type="ftr" sz="quarter" idx="16"/>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4B7E6164-91E2-2430-1870-FCCC1400D61D}"/>
              </a:ext>
            </a:extLst>
          </p:cNvPr>
          <p:cNvSpPr>
            <a:spLocks noGrp="1"/>
          </p:cNvSpPr>
          <p:nvPr>
            <p:ph type="sldNum" sz="quarter" idx="17"/>
          </p:nvPr>
        </p:nvSpPr>
        <p:spPr/>
        <p:txBody>
          <a:bodyPr/>
          <a:lstStyle>
            <a:lvl1pPr>
              <a:defRPr/>
            </a:lvl1pPr>
          </a:lstStyle>
          <a:p>
            <a:fld id="{83DE68F8-A2D1-4BCB-823E-AD6BAFE388DA}" type="slidenum">
              <a:rPr lang="en-GB" altLang="en-US"/>
              <a:pPr/>
              <a:t>‹#›</a:t>
            </a:fld>
            <a:endParaRPr lang="en-GB" altLang="en-US"/>
          </a:p>
        </p:txBody>
      </p:sp>
    </p:spTree>
    <p:extLst>
      <p:ext uri="{BB962C8B-B14F-4D97-AF65-F5344CB8AC3E}">
        <p14:creationId xmlns:p14="http://schemas.microsoft.com/office/powerpoint/2010/main" val="250338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930A8F5A-3635-281A-D0A2-EC9EFE1C9753}"/>
              </a:ext>
            </a:extLst>
          </p:cNvPr>
          <p:cNvSpPr>
            <a:spLocks noGrp="1"/>
          </p:cNvSpPr>
          <p:nvPr>
            <p:ph type="dt" sz="half" idx="10"/>
          </p:nvPr>
        </p:nvSpPr>
        <p:spPr/>
        <p:txBody>
          <a:bodyPr/>
          <a:lstStyle>
            <a:lvl1pPr>
              <a:defRPr/>
            </a:lvl1pPr>
          </a:lstStyle>
          <a:p>
            <a:pPr>
              <a:defRPr/>
            </a:pPr>
            <a:endParaRPr lang="en-GB" altLang="en-US"/>
          </a:p>
        </p:txBody>
      </p:sp>
      <p:sp>
        <p:nvSpPr>
          <p:cNvPr id="4" name="Footer Placeholder 4">
            <a:extLst>
              <a:ext uri="{FF2B5EF4-FFF2-40B4-BE49-F238E27FC236}">
                <a16:creationId xmlns:a16="http://schemas.microsoft.com/office/drawing/2014/main" id="{2036B1F2-995F-4C70-8977-A2CB3988DAA7}"/>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ADE889A9-6029-5223-F666-44A17BBBC9A2}"/>
              </a:ext>
            </a:extLst>
          </p:cNvPr>
          <p:cNvSpPr>
            <a:spLocks noGrp="1"/>
          </p:cNvSpPr>
          <p:nvPr>
            <p:ph type="sldNum" sz="quarter" idx="12"/>
          </p:nvPr>
        </p:nvSpPr>
        <p:spPr/>
        <p:txBody>
          <a:bodyPr/>
          <a:lstStyle>
            <a:lvl1pPr>
              <a:defRPr/>
            </a:lvl1pPr>
          </a:lstStyle>
          <a:p>
            <a:fld id="{FAC8C1C2-C26B-472B-BD65-692A96B4C1ED}" type="slidenum">
              <a:rPr lang="en-GB" altLang="en-US"/>
              <a:pPr/>
              <a:t>‹#›</a:t>
            </a:fld>
            <a:endParaRPr lang="en-GB" altLang="en-US"/>
          </a:p>
        </p:txBody>
      </p:sp>
    </p:spTree>
    <p:extLst>
      <p:ext uri="{BB962C8B-B14F-4D97-AF65-F5344CB8AC3E}">
        <p14:creationId xmlns:p14="http://schemas.microsoft.com/office/powerpoint/2010/main" val="4339899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CDCE489-A3D0-50D7-B3F2-3BA2824346B9}"/>
              </a:ext>
            </a:extLst>
          </p:cNvPr>
          <p:cNvSpPr>
            <a:spLocks noGrp="1"/>
          </p:cNvSpPr>
          <p:nvPr>
            <p:ph type="dt" sz="half" idx="10"/>
          </p:nvPr>
        </p:nvSpPr>
        <p:spPr/>
        <p:txBody>
          <a:bodyPr/>
          <a:lstStyle>
            <a:lvl1pPr>
              <a:defRPr/>
            </a:lvl1pPr>
          </a:lstStyle>
          <a:p>
            <a:pPr>
              <a:defRPr/>
            </a:pPr>
            <a:endParaRPr lang="en-GB" altLang="en-US"/>
          </a:p>
        </p:txBody>
      </p:sp>
      <p:sp>
        <p:nvSpPr>
          <p:cNvPr id="3" name="Footer Placeholder 4">
            <a:extLst>
              <a:ext uri="{FF2B5EF4-FFF2-40B4-BE49-F238E27FC236}">
                <a16:creationId xmlns:a16="http://schemas.microsoft.com/office/drawing/2014/main" id="{6276DBFA-2B93-5428-CCAF-0D297B3CED25}"/>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1865D059-866F-2C7A-8A54-6E7B4F468046}"/>
              </a:ext>
            </a:extLst>
          </p:cNvPr>
          <p:cNvSpPr>
            <a:spLocks noGrp="1"/>
          </p:cNvSpPr>
          <p:nvPr>
            <p:ph type="sldNum" sz="quarter" idx="12"/>
          </p:nvPr>
        </p:nvSpPr>
        <p:spPr/>
        <p:txBody>
          <a:bodyPr/>
          <a:lstStyle>
            <a:lvl1pPr>
              <a:defRPr/>
            </a:lvl1pPr>
          </a:lstStyle>
          <a:p>
            <a:fld id="{00F4CFBB-36CC-44EC-A01D-D47E5D09FC74}" type="slidenum">
              <a:rPr lang="en-GB" altLang="en-US"/>
              <a:pPr/>
              <a:t>‹#›</a:t>
            </a:fld>
            <a:endParaRPr lang="en-GB" altLang="en-US"/>
          </a:p>
        </p:txBody>
      </p:sp>
    </p:spTree>
    <p:extLst>
      <p:ext uri="{BB962C8B-B14F-4D97-AF65-F5344CB8AC3E}">
        <p14:creationId xmlns:p14="http://schemas.microsoft.com/office/powerpoint/2010/main" val="2931895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lstStyle>
            <a:lvl1pPr algn="ctr">
              <a:lnSpc>
                <a:spcPct val="100000"/>
              </a:lnSpc>
              <a:defRPr sz="2800" b="0">
                <a:effectLst>
                  <a:outerShdw blurRad="50800" dist="25400" dir="5400000" algn="t" rotWithShape="0">
                    <a:prstClr val="black">
                      <a:alpha val="25000"/>
                    </a:prstClr>
                  </a:outerShdw>
                </a:effectLst>
              </a:defRPr>
            </a:lvl1pPr>
          </a:lstStyle>
          <a:p>
            <a:r>
              <a:rPr lang="en-US"/>
              <a:t>Click to edit Master title style</a:t>
            </a:r>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1E58E913-4099-9310-1E78-06BFA32445C2}"/>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F943513D-4928-999B-EDD2-62C128FADF88}"/>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F74345A8-CB35-C558-E587-A30908E5F6BF}"/>
              </a:ext>
            </a:extLst>
          </p:cNvPr>
          <p:cNvSpPr>
            <a:spLocks noGrp="1"/>
          </p:cNvSpPr>
          <p:nvPr>
            <p:ph type="sldNum" sz="quarter" idx="12"/>
          </p:nvPr>
        </p:nvSpPr>
        <p:spPr/>
        <p:txBody>
          <a:bodyPr/>
          <a:lstStyle>
            <a:lvl1pPr>
              <a:defRPr/>
            </a:lvl1pPr>
          </a:lstStyle>
          <a:p>
            <a:fld id="{896B5E35-7520-41BD-8B6F-9DBD72B158F8}" type="slidenum">
              <a:rPr lang="en-GB" altLang="en-US"/>
              <a:pPr/>
              <a:t>‹#›</a:t>
            </a:fld>
            <a:endParaRPr lang="en-GB" altLang="en-US"/>
          </a:p>
        </p:txBody>
      </p:sp>
    </p:spTree>
    <p:extLst>
      <p:ext uri="{BB962C8B-B14F-4D97-AF65-F5344CB8AC3E}">
        <p14:creationId xmlns:p14="http://schemas.microsoft.com/office/powerpoint/2010/main" val="14981911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lstStyle>
            <a:lvl1pPr algn="ctr">
              <a:lnSpc>
                <a:spcPct val="100000"/>
              </a:lnSpc>
              <a:defRPr sz="2800" b="0"/>
            </a:lvl1pPr>
          </a:lstStyle>
          <a:p>
            <a:r>
              <a:rPr lang="en-US"/>
              <a:t>Click to edit Master title style</a:t>
            </a:r>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rtlCol="0">
            <a:norm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B0C23D3F-922C-B5A4-66AC-EF8FC488C767}"/>
              </a:ext>
            </a:extLst>
          </p:cNvPr>
          <p:cNvSpPr>
            <a:spLocks noGrp="1"/>
          </p:cNvSpPr>
          <p:nvPr>
            <p:ph type="dt" sz="half" idx="10"/>
          </p:nvPr>
        </p:nvSpPr>
        <p:spPr/>
        <p:txBody>
          <a:bodyPr/>
          <a:lstStyle>
            <a:lvl1pPr>
              <a:defRPr/>
            </a:lvl1pPr>
          </a:lstStyle>
          <a:p>
            <a:pPr>
              <a:defRPr/>
            </a:pPr>
            <a:endParaRPr lang="en-GB" altLang="en-US"/>
          </a:p>
        </p:txBody>
      </p:sp>
      <p:sp>
        <p:nvSpPr>
          <p:cNvPr id="6" name="Footer Placeholder 4">
            <a:extLst>
              <a:ext uri="{FF2B5EF4-FFF2-40B4-BE49-F238E27FC236}">
                <a16:creationId xmlns:a16="http://schemas.microsoft.com/office/drawing/2014/main" id="{FB9F34DF-C792-DB76-322B-4F909D100481}"/>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8519AF9B-F3D2-179A-804B-93F5BDC5AC7A}"/>
              </a:ext>
            </a:extLst>
          </p:cNvPr>
          <p:cNvSpPr>
            <a:spLocks noGrp="1"/>
          </p:cNvSpPr>
          <p:nvPr>
            <p:ph type="sldNum" sz="quarter" idx="12"/>
          </p:nvPr>
        </p:nvSpPr>
        <p:spPr/>
        <p:txBody>
          <a:bodyPr/>
          <a:lstStyle>
            <a:lvl1pPr>
              <a:defRPr/>
            </a:lvl1pPr>
          </a:lstStyle>
          <a:p>
            <a:fld id="{0ED9A4B5-3F03-4036-AF1A-188030F8135C}" type="slidenum">
              <a:rPr lang="en-GB" altLang="en-US"/>
              <a:pPr/>
              <a:t>‹#›</a:t>
            </a:fld>
            <a:endParaRPr lang="en-GB" altLang="en-US"/>
          </a:p>
        </p:txBody>
      </p:sp>
    </p:spTree>
    <p:extLst>
      <p:ext uri="{BB962C8B-B14F-4D97-AF65-F5344CB8AC3E}">
        <p14:creationId xmlns:p14="http://schemas.microsoft.com/office/powerpoint/2010/main" val="310725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15B416-72BF-94BD-FD4E-B45969BB1E57}"/>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6BFEB8D6-ABEB-3F58-B4D6-019C650FF5CA}"/>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1AD063F1-8306-5B83-F72F-AA4FCE4A79D6}"/>
              </a:ext>
            </a:extLst>
          </p:cNvPr>
          <p:cNvSpPr>
            <a:spLocks noGrp="1"/>
          </p:cNvSpPr>
          <p:nvPr>
            <p:ph type="sldNum" sz="quarter" idx="12"/>
          </p:nvPr>
        </p:nvSpPr>
        <p:spPr/>
        <p:txBody>
          <a:bodyPr/>
          <a:lstStyle>
            <a:lvl1pPr>
              <a:defRPr/>
            </a:lvl1pPr>
          </a:lstStyle>
          <a:p>
            <a:fld id="{F4FC8FD1-6206-4CF1-A9A3-84C5008A5B64}" type="slidenum">
              <a:rPr lang="en-GB" altLang="en-US"/>
              <a:pPr/>
              <a:t>‹#›</a:t>
            </a:fld>
            <a:endParaRPr lang="en-GB" altLang="en-US"/>
          </a:p>
        </p:txBody>
      </p:sp>
    </p:spTree>
    <p:extLst>
      <p:ext uri="{BB962C8B-B14F-4D97-AF65-F5344CB8AC3E}">
        <p14:creationId xmlns:p14="http://schemas.microsoft.com/office/powerpoint/2010/main" val="3215850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BF20C6-CC49-9633-5C0F-EF45420C1C97}"/>
              </a:ext>
            </a:extLst>
          </p:cNvPr>
          <p:cNvSpPr>
            <a:spLocks noGrp="1"/>
          </p:cNvSpPr>
          <p:nvPr>
            <p:ph type="dt" sz="half" idx="10"/>
          </p:nvPr>
        </p:nvSpPr>
        <p:spPr/>
        <p:txBody>
          <a:bodyPr/>
          <a:lstStyle>
            <a:lvl1pPr>
              <a:defRPr/>
            </a:lvl1pPr>
          </a:lstStyle>
          <a:p>
            <a:pPr>
              <a:defRPr/>
            </a:pPr>
            <a:endParaRPr lang="en-GB" altLang="en-US"/>
          </a:p>
        </p:txBody>
      </p:sp>
      <p:sp>
        <p:nvSpPr>
          <p:cNvPr id="5" name="Footer Placeholder 4">
            <a:extLst>
              <a:ext uri="{FF2B5EF4-FFF2-40B4-BE49-F238E27FC236}">
                <a16:creationId xmlns:a16="http://schemas.microsoft.com/office/drawing/2014/main" id="{D7094287-BF8E-B447-4D9B-1A0BAF2C9BDF}"/>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191B727C-7834-C976-F4EF-B7DB49212DC6}"/>
              </a:ext>
            </a:extLst>
          </p:cNvPr>
          <p:cNvSpPr>
            <a:spLocks noGrp="1"/>
          </p:cNvSpPr>
          <p:nvPr>
            <p:ph type="sldNum" sz="quarter" idx="12"/>
          </p:nvPr>
        </p:nvSpPr>
        <p:spPr/>
        <p:txBody>
          <a:bodyPr/>
          <a:lstStyle>
            <a:lvl1pPr>
              <a:defRPr/>
            </a:lvl1pPr>
          </a:lstStyle>
          <a:p>
            <a:fld id="{282706AF-FD8E-4BDE-B0A8-3728BDA002ED}" type="slidenum">
              <a:rPr lang="en-GB" altLang="en-US"/>
              <a:pPr/>
              <a:t>‹#›</a:t>
            </a:fld>
            <a:endParaRPr lang="en-GB" altLang="en-US"/>
          </a:p>
        </p:txBody>
      </p:sp>
    </p:spTree>
    <p:extLst>
      <p:ext uri="{BB962C8B-B14F-4D97-AF65-F5344CB8AC3E}">
        <p14:creationId xmlns:p14="http://schemas.microsoft.com/office/powerpoint/2010/main" val="656217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E43EA33-F1E3-441B-A549-F0A63065D34B}"/>
              </a:ext>
            </a:extLst>
          </p:cNvPr>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a:t>Click to edit Master title style</a:t>
            </a:r>
          </a:p>
        </p:txBody>
      </p:sp>
      <p:sp>
        <p:nvSpPr>
          <p:cNvPr id="1027" name="Text Placeholder 2">
            <a:extLst>
              <a:ext uri="{FF2B5EF4-FFF2-40B4-BE49-F238E27FC236}">
                <a16:creationId xmlns:a16="http://schemas.microsoft.com/office/drawing/2014/main" id="{FDAA8B48-81CB-42DA-D1D3-041E39820FC8}"/>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8D064484-AA75-42EB-96D0-20A18E5E8A76}"/>
              </a:ext>
            </a:extLst>
          </p:cNvPr>
          <p:cNvSpPr>
            <a:spLocks noGrp="1"/>
          </p:cNvSpPr>
          <p:nvPr>
            <p:ph type="dt" sz="half" idx="2"/>
          </p:nvPr>
        </p:nvSpPr>
        <p:spPr>
          <a:xfrm>
            <a:off x="6362700" y="6356350"/>
            <a:ext cx="2085975" cy="365125"/>
          </a:xfrm>
          <a:prstGeom prst="rect">
            <a:avLst/>
          </a:prstGeom>
        </p:spPr>
        <p:txBody>
          <a:bodyPr vert="horz" lIns="91440" tIns="45720" rIns="45720" bIns="45720" rtlCol="0" anchor="ctr"/>
          <a:lstStyle>
            <a:lvl1pPr algn="r" eaLnBrk="1" hangingPunct="1">
              <a:defRPr sz="1200">
                <a:solidFill>
                  <a:schemeClr val="tx1">
                    <a:lumMod val="65000"/>
                    <a:lumOff val="35000"/>
                  </a:schemeClr>
                </a:solidFill>
                <a:latin typeface="Century Gothic" pitchFamily="34" charset="0"/>
                <a:cs typeface="Arial" charset="0"/>
              </a:defRPr>
            </a:lvl1pPr>
          </a:lstStyle>
          <a:p>
            <a:pPr>
              <a:defRPr/>
            </a:pPr>
            <a:endParaRPr lang="en-GB" altLang="en-US"/>
          </a:p>
        </p:txBody>
      </p:sp>
      <p:sp>
        <p:nvSpPr>
          <p:cNvPr id="5" name="Footer Placeholder 4">
            <a:extLst>
              <a:ext uri="{FF2B5EF4-FFF2-40B4-BE49-F238E27FC236}">
                <a16:creationId xmlns:a16="http://schemas.microsoft.com/office/drawing/2014/main" id="{7B62647C-6027-4F66-939D-D5133D1BDA37}"/>
              </a:ext>
            </a:extLst>
          </p:cNvPr>
          <p:cNvSpPr>
            <a:spLocks noGrp="1"/>
          </p:cNvSpPr>
          <p:nvPr>
            <p:ph type="ftr" sz="quarter" idx="3"/>
          </p:nvPr>
        </p:nvSpPr>
        <p:spPr>
          <a:xfrm>
            <a:off x="658813" y="6356350"/>
            <a:ext cx="2847975" cy="365125"/>
          </a:xfrm>
          <a:prstGeom prst="rect">
            <a:avLst/>
          </a:prstGeom>
        </p:spPr>
        <p:txBody>
          <a:bodyPr vert="horz" lIns="45720" tIns="45720" rIns="91440" bIns="45720" rtlCol="0" anchor="ctr"/>
          <a:lstStyle>
            <a:lvl1pPr algn="l" eaLnBrk="1" hangingPunct="1">
              <a:defRPr sz="1200">
                <a:solidFill>
                  <a:schemeClr val="tx1">
                    <a:lumMod val="65000"/>
                    <a:lumOff val="35000"/>
                  </a:schemeClr>
                </a:solidFill>
                <a:latin typeface="Century Gothic" pitchFamily="34" charset="0"/>
                <a:cs typeface="Arial" charset="0"/>
              </a:defRPr>
            </a:lvl1pPr>
          </a:lstStyle>
          <a:p>
            <a:pPr>
              <a:defRPr/>
            </a:pPr>
            <a:endParaRPr lang="en-GB" altLang="en-US"/>
          </a:p>
        </p:txBody>
      </p:sp>
      <p:sp>
        <p:nvSpPr>
          <p:cNvPr id="6" name="Slide Number Placeholder 5">
            <a:extLst>
              <a:ext uri="{FF2B5EF4-FFF2-40B4-BE49-F238E27FC236}">
                <a16:creationId xmlns:a16="http://schemas.microsoft.com/office/drawing/2014/main" id="{E9C504AD-1A04-48F3-9576-D91447F01B02}"/>
              </a:ext>
            </a:extLst>
          </p:cNvPr>
          <p:cNvSpPr>
            <a:spLocks noGrp="1"/>
          </p:cNvSpPr>
          <p:nvPr>
            <p:ph type="sldNum" sz="quarter" idx="4"/>
          </p:nvPr>
        </p:nvSpPr>
        <p:spPr>
          <a:xfrm>
            <a:off x="8543925" y="6356350"/>
            <a:ext cx="561975" cy="365125"/>
          </a:xfrm>
          <a:prstGeom prst="rect">
            <a:avLst/>
          </a:prstGeom>
        </p:spPr>
        <p:txBody>
          <a:bodyPr vert="horz" wrap="square" lIns="27432" tIns="45720" rIns="45720" bIns="45720" numCol="1" anchor="ctr" anchorCtr="0" compatLnSpc="1">
            <a:prstTxWarp prst="textNoShape">
              <a:avLst/>
            </a:prstTxWarp>
          </a:bodyPr>
          <a:lstStyle>
            <a:lvl1pPr eaLnBrk="1" hangingPunct="1">
              <a:defRPr sz="1200">
                <a:solidFill>
                  <a:srgbClr val="595959"/>
                </a:solidFill>
                <a:latin typeface="Century Gothic" panose="020B0502020202020204" pitchFamily="34" charset="0"/>
              </a:defRPr>
            </a:lvl1pPr>
          </a:lstStyle>
          <a:p>
            <a:fld id="{623683D3-7E14-4038-9ADD-0A409EDE4756}" type="slidenum">
              <a:rPr lang="en-GB" altLang="en-US"/>
              <a:pPr/>
              <a:t>‹#›</a:t>
            </a:fld>
            <a:endParaRPr lang="en-GB" altLang="en-US"/>
          </a:p>
        </p:txBody>
      </p:sp>
      <p:sp>
        <p:nvSpPr>
          <p:cNvPr id="7" name="Oval 6">
            <a:extLst>
              <a:ext uri="{FF2B5EF4-FFF2-40B4-BE49-F238E27FC236}">
                <a16:creationId xmlns:a16="http://schemas.microsoft.com/office/drawing/2014/main" id="{D80E245C-ECD2-42F3-81C0-763166431B36}"/>
              </a:ext>
            </a:extLst>
          </p:cNvPr>
          <p:cNvSpPr/>
          <p:nvPr/>
        </p:nvSpPr>
        <p:spPr>
          <a:xfrm>
            <a:off x="8458200" y="6499225"/>
            <a:ext cx="84138"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p>
        </p:txBody>
      </p:sp>
      <p:sp>
        <p:nvSpPr>
          <p:cNvPr id="8" name="Oval 7">
            <a:extLst>
              <a:ext uri="{FF2B5EF4-FFF2-40B4-BE49-F238E27FC236}">
                <a16:creationId xmlns:a16="http://schemas.microsoft.com/office/drawing/2014/main" id="{A366C50A-1249-4238-9993-25967B1757E5}"/>
              </a:ext>
            </a:extLst>
          </p:cNvPr>
          <p:cNvSpPr/>
          <p:nvPr/>
        </p:nvSpPr>
        <p:spPr>
          <a:xfrm>
            <a:off x="569913" y="6499225"/>
            <a:ext cx="84137" cy="84138"/>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cSld>
  <p:clrMap bg1="lt1" tx1="dk1" bg2="lt2" tx2="dk2" accent1="accent1" accent2="accent2" accent3="accent3" accent4="accent4" accent5="accent5" accent6="accent6" hlink="hlink" folHlink="folHlink"/>
  <p:sldLayoutIdLst>
    <p:sldLayoutId id="2147484127" r:id="rId1"/>
    <p:sldLayoutId id="2147484128" r:id="rId2"/>
    <p:sldLayoutId id="2147484137" r:id="rId3"/>
    <p:sldLayoutId id="2147484129" r:id="rId4"/>
    <p:sldLayoutId id="2147484130" r:id="rId5"/>
    <p:sldLayoutId id="2147484131" r:id="rId6"/>
    <p:sldLayoutId id="2147484132" r:id="rId7"/>
    <p:sldLayoutId id="2147484133" r:id="rId8"/>
    <p:sldLayoutId id="2147484134" r:id="rId9"/>
    <p:sldLayoutId id="2147484135" r:id="rId10"/>
    <p:sldLayoutId id="2147484136" r:id="rId11"/>
  </p:sldLayoutIdLst>
  <p:txStyles>
    <p:titleStyle>
      <a:lvl1pPr algn="ctr" rtl="0" eaLnBrk="0" fontAlgn="base" hangingPunct="0">
        <a:lnSpc>
          <a:spcPts val="5800"/>
        </a:lnSpc>
        <a:spcBef>
          <a:spcPct val="0"/>
        </a:spcBef>
        <a:spcAft>
          <a:spcPct val="0"/>
        </a:spcAft>
        <a:defRPr sz="5400" kern="1200">
          <a:solidFill>
            <a:schemeClr val="tx2"/>
          </a:solidFill>
          <a:effectLst>
            <a:outerShdw blurRad="63500" dist="38100" dir="5400000" algn="t" rotWithShape="0">
              <a:prstClr val="black">
                <a:alpha val="25000"/>
              </a:prstClr>
            </a:outerShdw>
          </a:effectLst>
          <a:latin typeface="+mn-lt"/>
          <a:ea typeface="+mj-ea"/>
          <a:cs typeface="+mj-cs"/>
        </a:defRPr>
      </a:lvl1pPr>
      <a:lvl2pPr algn="ctr" rtl="0" eaLnBrk="0" fontAlgn="base" hangingPunct="0">
        <a:lnSpc>
          <a:spcPts val="5800"/>
        </a:lnSpc>
        <a:spcBef>
          <a:spcPct val="0"/>
        </a:spcBef>
        <a:spcAft>
          <a:spcPct val="0"/>
        </a:spcAft>
        <a:defRPr sz="5400">
          <a:solidFill>
            <a:schemeClr val="tx2"/>
          </a:solidFill>
          <a:latin typeface="Twinkl" pitchFamily="2" charset="0"/>
        </a:defRPr>
      </a:lvl2pPr>
      <a:lvl3pPr algn="ctr" rtl="0" eaLnBrk="0" fontAlgn="base" hangingPunct="0">
        <a:lnSpc>
          <a:spcPts val="5800"/>
        </a:lnSpc>
        <a:spcBef>
          <a:spcPct val="0"/>
        </a:spcBef>
        <a:spcAft>
          <a:spcPct val="0"/>
        </a:spcAft>
        <a:defRPr sz="5400">
          <a:solidFill>
            <a:schemeClr val="tx2"/>
          </a:solidFill>
          <a:latin typeface="Twinkl" pitchFamily="2" charset="0"/>
        </a:defRPr>
      </a:lvl3pPr>
      <a:lvl4pPr algn="ctr" rtl="0" eaLnBrk="0" fontAlgn="base" hangingPunct="0">
        <a:lnSpc>
          <a:spcPts val="5800"/>
        </a:lnSpc>
        <a:spcBef>
          <a:spcPct val="0"/>
        </a:spcBef>
        <a:spcAft>
          <a:spcPct val="0"/>
        </a:spcAft>
        <a:defRPr sz="5400">
          <a:solidFill>
            <a:schemeClr val="tx2"/>
          </a:solidFill>
          <a:latin typeface="Twinkl" pitchFamily="2" charset="0"/>
        </a:defRPr>
      </a:lvl4pPr>
      <a:lvl5pPr algn="ctr" rtl="0" eaLnBrk="0" fontAlgn="base" hangingPunct="0">
        <a:lnSpc>
          <a:spcPts val="5800"/>
        </a:lnSpc>
        <a:spcBef>
          <a:spcPct val="0"/>
        </a:spcBef>
        <a:spcAft>
          <a:spcPct val="0"/>
        </a:spcAft>
        <a:defRPr sz="5400">
          <a:solidFill>
            <a:schemeClr val="tx2"/>
          </a:solidFill>
          <a:latin typeface="Twinkl" pitchFamily="2" charset="0"/>
        </a:defRPr>
      </a:lvl5pPr>
      <a:lvl6pPr marL="457200" algn="ctr" rtl="0" fontAlgn="base">
        <a:lnSpc>
          <a:spcPts val="5800"/>
        </a:lnSpc>
        <a:spcBef>
          <a:spcPct val="0"/>
        </a:spcBef>
        <a:spcAft>
          <a:spcPct val="0"/>
        </a:spcAft>
        <a:defRPr sz="5400">
          <a:solidFill>
            <a:schemeClr val="tx2"/>
          </a:solidFill>
          <a:latin typeface="Palatino Linotype" pitchFamily="18" charset="0"/>
        </a:defRPr>
      </a:lvl6pPr>
      <a:lvl7pPr marL="914400" algn="ctr" rtl="0" fontAlgn="base">
        <a:lnSpc>
          <a:spcPts val="5800"/>
        </a:lnSpc>
        <a:spcBef>
          <a:spcPct val="0"/>
        </a:spcBef>
        <a:spcAft>
          <a:spcPct val="0"/>
        </a:spcAft>
        <a:defRPr sz="5400">
          <a:solidFill>
            <a:schemeClr val="tx2"/>
          </a:solidFill>
          <a:latin typeface="Palatino Linotype" pitchFamily="18" charset="0"/>
        </a:defRPr>
      </a:lvl7pPr>
      <a:lvl8pPr marL="1371600" algn="ctr" rtl="0" fontAlgn="base">
        <a:lnSpc>
          <a:spcPts val="5800"/>
        </a:lnSpc>
        <a:spcBef>
          <a:spcPct val="0"/>
        </a:spcBef>
        <a:spcAft>
          <a:spcPct val="0"/>
        </a:spcAft>
        <a:defRPr sz="5400">
          <a:solidFill>
            <a:schemeClr val="tx2"/>
          </a:solidFill>
          <a:latin typeface="Palatino Linotype" pitchFamily="18" charset="0"/>
        </a:defRPr>
      </a:lvl8pPr>
      <a:lvl9pPr marL="1828800" algn="ctr" rtl="0" fontAlgn="base">
        <a:lnSpc>
          <a:spcPts val="5800"/>
        </a:lnSpc>
        <a:spcBef>
          <a:spcPct val="0"/>
        </a:spcBef>
        <a:spcAft>
          <a:spcPct val="0"/>
        </a:spcAft>
        <a:defRPr sz="5400">
          <a:solidFill>
            <a:schemeClr val="tx2"/>
          </a:solidFill>
          <a:latin typeface="Palatino Linotype" pitchFamily="18"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2400" kern="1200">
          <a:solidFill>
            <a:srgbClr val="7F7F7F"/>
          </a:solidFill>
          <a:latin typeface="+mj-lt"/>
          <a:ea typeface="+mn-ea"/>
          <a:cs typeface="+mn-cs"/>
        </a:defRPr>
      </a:lvl1pPr>
      <a:lvl2pPr marL="742950" indent="-28575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3pPr>
      <a:lvl4pPr marL="1600200" indent="-22860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mj-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national-curriculum-in-england-primary-curriculum"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hyperlink" Target="http://www.literacytrust.org.uk/assets/0000/0404/Role_models_Executive_summary.pdf" TargetMode="External"/><Relationship Id="rId4" Type="http://schemas.openxmlformats.org/officeDocument/2006/relationships/image" Target="../media/image9.wmf"/></Relationships>
</file>

<file path=ppt/slides/_rels/slide8.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southwaterinfantacademy.co.uk/page/?title=Interventions+Area&amp;pid=76"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eylj.org/index.php?app=core&amp;module=school&amp;section=overview&amp;schoolId=764" TargetMode="External"/><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hyperlink" Target="https://www.gov.uk/pension-credit" TargetMode="External"/><Relationship Id="rId3" Type="http://schemas.openxmlformats.org/officeDocument/2006/relationships/image" Target="../media/image18.jpeg"/><Relationship Id="rId7" Type="http://schemas.openxmlformats.org/officeDocument/2006/relationships/hyperlink" Target="http://www.legislation.gov.uk/ukpga/1999/33/part/VI"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hyperlink" Target="https://www.gov.uk/employment-support-allowance" TargetMode="External"/><Relationship Id="rId5" Type="http://schemas.openxmlformats.org/officeDocument/2006/relationships/hyperlink" Target="https://www.gov.uk/jobseekers-allowance" TargetMode="External"/><Relationship Id="rId4" Type="http://schemas.openxmlformats.org/officeDocument/2006/relationships/hyperlink" Target="https://www.gov.uk/universal-credit"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www.theeasylunchcompany.co.uk/"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amzn.eu/7LFxzGp"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pic>
        <p:nvPicPr>
          <p:cNvPr id="5122" name="Picture 4">
            <a:extLst>
              <a:ext uri="{FF2B5EF4-FFF2-40B4-BE49-F238E27FC236}">
                <a16:creationId xmlns:a16="http://schemas.microsoft.com/office/drawing/2014/main" id="{4351AC98-CCC0-4020-0035-1ADCB87436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525" y="327025"/>
            <a:ext cx="1770063" cy="191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0" name="Rectangle 2">
            <a:extLst>
              <a:ext uri="{FF2B5EF4-FFF2-40B4-BE49-F238E27FC236}">
                <a16:creationId xmlns:a16="http://schemas.microsoft.com/office/drawing/2014/main" id="{56B5701D-BFF8-4143-8D76-2F080FADB412}"/>
              </a:ext>
            </a:extLst>
          </p:cNvPr>
          <p:cNvSpPr>
            <a:spLocks noGrp="1" noChangeArrowheads="1"/>
          </p:cNvSpPr>
          <p:nvPr>
            <p:ph type="ctrTitle"/>
          </p:nvPr>
        </p:nvSpPr>
        <p:spPr>
          <a:xfrm>
            <a:off x="1116013" y="2420938"/>
            <a:ext cx="7920037" cy="1635125"/>
          </a:xfrm>
        </p:spPr>
        <p:txBody>
          <a:bodyPr wrap="square" numCol="1" anchorCtr="0" compatLnSpc="1">
            <a:prstTxWarp prst="textNoShape">
              <a:avLst/>
            </a:prstTxWarp>
            <a:normAutofit fontScale="90000"/>
          </a:bodyPr>
          <a:lstStyle/>
          <a:p>
            <a:pPr eaLnBrk="1" hangingPunct="1">
              <a:defRPr/>
            </a:pPr>
            <a:br>
              <a:rPr lang="en-GB" altLang="en-US" sz="3600">
                <a:effectLst>
                  <a:outerShdw blurRad="38100" dist="38100" dir="2700000" algn="tl">
                    <a:srgbClr val="C0C0C0"/>
                  </a:outerShdw>
                </a:effectLst>
              </a:rPr>
            </a:br>
            <a:br>
              <a:rPr lang="en-GB" altLang="en-US" sz="3600">
                <a:effectLst>
                  <a:outerShdw blurRad="38100" dist="38100" dir="2700000" algn="tl">
                    <a:srgbClr val="C0C0C0"/>
                  </a:outerShdw>
                </a:effectLst>
              </a:rPr>
            </a:br>
            <a:br>
              <a:rPr lang="en-GB" altLang="en-US" sz="3600">
                <a:effectLst>
                  <a:outerShdw blurRad="38100" dist="38100" dir="2700000" algn="tl">
                    <a:srgbClr val="C0C0C0"/>
                  </a:outerShdw>
                </a:effectLst>
              </a:rPr>
            </a:br>
            <a:br>
              <a:rPr lang="en-GB" altLang="en-US" sz="4400">
                <a:effectLst>
                  <a:outerShdw blurRad="38100" dist="38100" dir="2700000" algn="tl">
                    <a:srgbClr val="C0C0C0"/>
                  </a:outerShdw>
                </a:effectLst>
              </a:rPr>
            </a:br>
            <a:br>
              <a:rPr lang="en-GB" altLang="en-US" sz="2200">
                <a:effectLst>
                  <a:outerShdw blurRad="38100" dist="38100" dir="2700000" algn="tl">
                    <a:srgbClr val="C0C0C0"/>
                  </a:outerShdw>
                </a:effectLst>
              </a:rPr>
            </a:br>
            <a:r>
              <a:rPr lang="en-GB" altLang="en-US" sz="6000">
                <a:effectLst>
                  <a:outerShdw blurRad="38100" dist="38100" dir="2700000" algn="tl">
                    <a:srgbClr val="C0C0C0"/>
                  </a:outerShdw>
                </a:effectLst>
              </a:rPr>
              <a:t>Welcome to Year 2</a:t>
            </a:r>
            <a:br>
              <a:rPr lang="en-GB" altLang="en-US" sz="3600">
                <a:effectLst>
                  <a:outerShdw blurRad="38100" dist="38100" dir="2700000" algn="tl">
                    <a:srgbClr val="C0C0C0"/>
                  </a:outerShdw>
                </a:effectLst>
              </a:rPr>
            </a:br>
            <a:endParaRPr lang="en-GB" altLang="en-US" sz="3600">
              <a:effectLst>
                <a:outerShdw blurRad="38100" dist="38100" dir="2700000" algn="tl">
                  <a:srgbClr val="C0C0C0"/>
                </a:outerShdw>
              </a:effectLst>
            </a:endParaRPr>
          </a:p>
        </p:txBody>
      </p:sp>
      <p:sp>
        <p:nvSpPr>
          <p:cNvPr id="5124" name="Rectangle 3">
            <a:extLst>
              <a:ext uri="{FF2B5EF4-FFF2-40B4-BE49-F238E27FC236}">
                <a16:creationId xmlns:a16="http://schemas.microsoft.com/office/drawing/2014/main" id="{72834F81-AB6D-BF1A-34FD-7A1AFC84C43D}"/>
              </a:ext>
            </a:extLst>
          </p:cNvPr>
          <p:cNvSpPr>
            <a:spLocks noGrp="1"/>
          </p:cNvSpPr>
          <p:nvPr>
            <p:ph type="subTitle" idx="1"/>
          </p:nvPr>
        </p:nvSpPr>
        <p:spPr>
          <a:xfrm>
            <a:off x="1692275" y="4581525"/>
            <a:ext cx="6400800" cy="744538"/>
          </a:xfrm>
        </p:spPr>
        <p:txBody>
          <a:bodyPr/>
          <a:lstStyle/>
          <a:p>
            <a:pPr eaLnBrk="1" hangingPunct="1">
              <a:lnSpc>
                <a:spcPct val="80000"/>
              </a:lnSpc>
            </a:pPr>
            <a:endParaRPr lang="en-GB" altLang="en-US" sz="1300">
              <a:solidFill>
                <a:srgbClr val="898989"/>
              </a:solidFill>
            </a:endParaRPr>
          </a:p>
          <a:p>
            <a:pPr eaLnBrk="1" hangingPunct="1">
              <a:lnSpc>
                <a:spcPct val="80000"/>
              </a:lnSpc>
            </a:pPr>
            <a:r>
              <a:rPr lang="en-GB" altLang="en-US" sz="2800" dirty="0">
                <a:solidFill>
                  <a:srgbClr val="898989"/>
                </a:solidFill>
              </a:rPr>
              <a:t>September 2026</a:t>
            </a:r>
            <a:endParaRPr lang="en-GB" altLang="en-US" sz="1300" dirty="0">
              <a:solidFill>
                <a:srgbClr val="898989"/>
              </a:solidFill>
            </a:endParaRPr>
          </a:p>
        </p:txBody>
      </p:sp>
      <p:sp>
        <p:nvSpPr>
          <p:cNvPr id="6" name="Text Box 2">
            <a:extLst>
              <a:ext uri="{FF2B5EF4-FFF2-40B4-BE49-F238E27FC236}">
                <a16:creationId xmlns:a16="http://schemas.microsoft.com/office/drawing/2014/main" id="{A6B3B194-30B3-4537-A0B8-6220C056B5AE}"/>
              </a:ext>
            </a:extLst>
          </p:cNvPr>
          <p:cNvSpPr txBox="1"/>
          <p:nvPr/>
        </p:nvSpPr>
        <p:spPr>
          <a:xfrm>
            <a:off x="2033588" y="828675"/>
            <a:ext cx="7416800" cy="1303338"/>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lstStyle/>
          <a:p>
            <a:pPr>
              <a:lnSpc>
                <a:spcPct val="115000"/>
              </a:lnSpc>
              <a:spcAft>
                <a:spcPts val="1000"/>
              </a:spcAft>
              <a:defRPr/>
            </a:pPr>
            <a:r>
              <a:rPr lang="en-GB" b="1">
                <a:solidFill>
                  <a:srgbClr val="FF0000"/>
                </a:solidFill>
                <a:latin typeface="Arial" panose="020B0604020202020204" pitchFamily="34" charset="0"/>
                <a:ea typeface="Calibri" panose="020F0502020204030204" pitchFamily="34" charset="0"/>
                <a:cs typeface="Times New Roman" panose="02020603050405020304" pitchFamily="18" charset="0"/>
              </a:rPr>
              <a:t>The Southwater Infant Academy</a:t>
            </a:r>
            <a:br>
              <a:rPr lang="en-GB" b="1">
                <a:solidFill>
                  <a:srgbClr val="FF0000"/>
                </a:solidFill>
                <a:latin typeface="Arial" panose="020B0604020202020204" pitchFamily="34" charset="0"/>
                <a:ea typeface="Calibri" panose="020F0502020204030204" pitchFamily="34" charset="0"/>
                <a:cs typeface="Times New Roman" panose="02020603050405020304" pitchFamily="18" charset="0"/>
              </a:rPr>
            </a:br>
            <a:r>
              <a:rPr lang="en-GB" b="1">
                <a:solidFill>
                  <a:srgbClr val="FF0000"/>
                </a:solidFill>
                <a:latin typeface="Arial" panose="020B0604020202020204" pitchFamily="34" charset="0"/>
                <a:ea typeface="Calibri" panose="020F0502020204030204" pitchFamily="34" charset="0"/>
                <a:cs typeface="Times New Roman" panose="02020603050405020304" pitchFamily="18" charset="0"/>
              </a:rPr>
              <a:t>“Growing, Learning and Succeeding Together”</a:t>
            </a:r>
            <a:endParaRPr lang="en-GB">
              <a:ea typeface="Calibri" panose="020F0502020204030204" pitchFamily="34" charset="0"/>
              <a:cs typeface="Times New Roman" panose="02020603050405020304" pitchFamily="18" charset="0"/>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173" name="Text Box 8">
            <a:extLst>
              <a:ext uri="{FF2B5EF4-FFF2-40B4-BE49-F238E27FC236}">
                <a16:creationId xmlns:a16="http://schemas.microsoft.com/office/drawing/2014/main" id="{40728384-380F-6379-77B0-429690752EEA}"/>
              </a:ext>
            </a:extLst>
          </p:cNvPr>
          <p:cNvSpPr txBox="1">
            <a:spLocks noChangeArrowheads="1"/>
          </p:cNvSpPr>
          <p:nvPr/>
        </p:nvSpPr>
        <p:spPr bwMode="auto">
          <a:xfrm>
            <a:off x="331481" y="1412875"/>
            <a:ext cx="831593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marL="457200" indent="-4572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sz="2000" dirty="0">
                <a:solidFill>
                  <a:schemeClr val="tx1"/>
                </a:solidFill>
                <a:latin typeface="Twinkl"/>
                <a:cs typeface="Arial"/>
              </a:rPr>
              <a:t>Thank you for helping to build up the children’s confidence to make the transition from Year 1 to Year 2, and for helping your child to come straight into school.</a:t>
            </a:r>
          </a:p>
          <a:p>
            <a:pPr>
              <a:spcBef>
                <a:spcPct val="50000"/>
              </a:spcBef>
            </a:pPr>
            <a:endParaRPr lang="en-GB" altLang="en-US" sz="2000" dirty="0">
              <a:solidFill>
                <a:schemeClr val="tx1"/>
              </a:solidFill>
              <a:latin typeface="Twinkl"/>
              <a:cs typeface="Arial"/>
            </a:endParaRPr>
          </a:p>
          <a:p>
            <a:pPr>
              <a:spcBef>
                <a:spcPct val="50000"/>
              </a:spcBef>
            </a:pPr>
            <a:endParaRPr lang="en-GB" altLang="en-US" sz="2000" dirty="0">
              <a:solidFill>
                <a:schemeClr val="tx1"/>
              </a:solidFill>
              <a:latin typeface="Twinkl"/>
              <a:cs typeface="Arial"/>
            </a:endParaRPr>
          </a:p>
        </p:txBody>
      </p:sp>
      <p:sp>
        <p:nvSpPr>
          <p:cNvPr id="7" name="Rectangle 6">
            <a:extLst>
              <a:ext uri="{FF2B5EF4-FFF2-40B4-BE49-F238E27FC236}">
                <a16:creationId xmlns:a16="http://schemas.microsoft.com/office/drawing/2014/main" id="{2BAD0401-A59B-464C-869E-3E737FAF95CC}"/>
              </a:ext>
            </a:extLst>
          </p:cNvPr>
          <p:cNvSpPr/>
          <p:nvPr/>
        </p:nvSpPr>
        <p:spPr>
          <a:xfrm>
            <a:off x="1228725" y="327025"/>
            <a:ext cx="6338888" cy="923925"/>
          </a:xfrm>
          <a:prstGeom prst="rect">
            <a:avLst/>
          </a:prstGeom>
        </p:spPr>
        <p:txBody>
          <a:bodyPr wrap="non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Settling in to Year 2</a:t>
            </a:r>
            <a:endParaRPr lang="en-US" altLang="en-US" sz="5400">
              <a:latin typeface="Twinkl" pitchFamily="2" charset="0"/>
            </a:endParaRPr>
          </a:p>
        </p:txBody>
      </p:sp>
      <p:pic>
        <p:nvPicPr>
          <p:cNvPr id="7172" name="Picture 4" descr="A picture containing person, outdoor, ground&#10;&#10;Description automatically generated">
            <a:extLst>
              <a:ext uri="{FF2B5EF4-FFF2-40B4-BE49-F238E27FC236}">
                <a16:creationId xmlns:a16="http://schemas.microsoft.com/office/drawing/2014/main" id="{BDB20AD0-F8A3-F37E-D851-4F298EFF28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0138" y="4330666"/>
            <a:ext cx="2544763"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17">
            <a:extLst>
              <a:ext uri="{FF2B5EF4-FFF2-40B4-BE49-F238E27FC236}">
                <a16:creationId xmlns:a16="http://schemas.microsoft.com/office/drawing/2014/main" id="{F8B5A73D-F2C2-E588-08B6-65F837C3972F}"/>
              </a:ext>
            </a:extLst>
          </p:cNvPr>
          <p:cNvSpPr txBox="1">
            <a:spLocks noChangeArrowheads="1"/>
          </p:cNvSpPr>
          <p:nvPr/>
        </p:nvSpPr>
        <p:spPr bwMode="auto">
          <a:xfrm>
            <a:off x="245014" y="2709296"/>
            <a:ext cx="8661400"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defPPr>
              <a:defRPr lang="en-GB"/>
            </a:defPPr>
            <a:lvl1pPr marL="457200" indent="-457200" algn="l" rtl="0" eaLnBrk="0" fontAlgn="base" hangingPunct="0">
              <a:spcBef>
                <a:spcPct val="20000"/>
              </a:spcBef>
              <a:spcAft>
                <a:spcPct val="0"/>
              </a:spcAft>
              <a:buFont typeface="Arial" panose="020B0604020202020204" pitchFamily="34" charset="0"/>
              <a:buChar char="•"/>
              <a:defRPr sz="2400" kern="1200">
                <a:solidFill>
                  <a:srgbClr val="7F7F7F"/>
                </a:solidFill>
                <a:latin typeface="Twinkl" pitchFamily="2" charset="0"/>
                <a:ea typeface="+mn-ea"/>
                <a:cs typeface="Arial" panose="020B0604020202020204" pitchFamily="34" charset="0"/>
              </a:defRPr>
            </a:lvl1pPr>
            <a:lvl2pPr marL="742950" indent="-28575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Twinkl" pitchFamily="2" charset="0"/>
                <a:ea typeface="+mn-ea"/>
                <a:cs typeface="Arial" panose="020B0604020202020204" pitchFamily="34" charset="0"/>
              </a:defRPr>
            </a:lvl2pPr>
            <a:lvl3pPr marL="11430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Twinkl" pitchFamily="2" charset="0"/>
                <a:ea typeface="+mn-ea"/>
                <a:cs typeface="Arial" panose="020B0604020202020204" pitchFamily="34" charset="0"/>
              </a:defRPr>
            </a:lvl3pPr>
            <a:lvl4pPr marL="1600200" indent="-228600" algn="l" rtl="0" eaLnBrk="0" fontAlgn="base" hangingPunct="0">
              <a:spcBef>
                <a:spcPct val="20000"/>
              </a:spcBef>
              <a:spcAft>
                <a:spcPct val="0"/>
              </a:spcAft>
              <a:buFont typeface="Courier New" panose="02070309020205020404" pitchFamily="49" charset="0"/>
              <a:buChar char="o"/>
              <a:defRPr sz="1600" kern="1200">
                <a:solidFill>
                  <a:srgbClr val="7F7F7F"/>
                </a:solidFill>
                <a:latin typeface="Twinkl" pitchFamily="2" charset="0"/>
                <a:ea typeface="+mn-ea"/>
                <a:cs typeface="Arial" panose="020B0604020202020204" pitchFamily="34" charset="0"/>
              </a:defRPr>
            </a:lvl4pPr>
            <a:lvl5pPr marL="2057400" indent="-228600" algn="l" rtl="0" eaLnBrk="0" fontAlgn="base" hangingPunct="0">
              <a:spcBef>
                <a:spcPct val="20000"/>
              </a:spcBef>
              <a:spcAft>
                <a:spcPct val="0"/>
              </a:spcAft>
              <a:buFont typeface="Arial" panose="020B0604020202020204" pitchFamily="34" charset="0"/>
              <a:buChar char="•"/>
              <a:defRPr sz="1600" kern="1200">
                <a:solidFill>
                  <a:srgbClr val="7F7F7F"/>
                </a:solidFill>
                <a:latin typeface="Twinkl" pitchFamily="2" charset="0"/>
                <a:ea typeface="+mn-ea"/>
                <a:cs typeface="Arial" panose="020B0604020202020204" pitchFamily="34" charset="0"/>
              </a:defRPr>
            </a:lvl5pPr>
            <a:lvl6pPr marL="2514600" indent="-228600" algn="l" defTabSz="914400" rtl="0" eaLnBrk="0" fontAlgn="base" latinLnBrk="0" hangingPunct="0">
              <a:spcBef>
                <a:spcPct val="20000"/>
              </a:spcBef>
              <a:spcAft>
                <a:spcPct val="0"/>
              </a:spcAft>
              <a:buFont typeface="Arial" panose="020B0604020202020204" pitchFamily="34" charset="0"/>
              <a:buChar char="•"/>
              <a:defRPr sz="1600" kern="1200">
                <a:solidFill>
                  <a:srgbClr val="7F7F7F"/>
                </a:solidFill>
                <a:latin typeface="Twinkl" pitchFamily="2" charset="0"/>
                <a:ea typeface="+mn-ea"/>
                <a:cs typeface="Arial" panose="020B0604020202020204" pitchFamily="34" charset="0"/>
              </a:defRPr>
            </a:lvl6pPr>
            <a:lvl7pPr marL="2971800" indent="-228600" algn="l" defTabSz="914400" rtl="0" eaLnBrk="0" fontAlgn="base" latinLnBrk="0" hangingPunct="0">
              <a:spcBef>
                <a:spcPct val="20000"/>
              </a:spcBef>
              <a:spcAft>
                <a:spcPct val="0"/>
              </a:spcAft>
              <a:buFont typeface="Arial" panose="020B0604020202020204" pitchFamily="34" charset="0"/>
              <a:buChar char="•"/>
              <a:defRPr sz="1600" kern="1200">
                <a:solidFill>
                  <a:srgbClr val="7F7F7F"/>
                </a:solidFill>
                <a:latin typeface="Twinkl" pitchFamily="2" charset="0"/>
                <a:ea typeface="+mn-ea"/>
                <a:cs typeface="Arial" panose="020B0604020202020204" pitchFamily="34" charset="0"/>
              </a:defRPr>
            </a:lvl7pPr>
            <a:lvl8pPr marL="3429000" indent="-228600" algn="l" defTabSz="914400" rtl="0" eaLnBrk="0" fontAlgn="base" latinLnBrk="0" hangingPunct="0">
              <a:spcBef>
                <a:spcPct val="20000"/>
              </a:spcBef>
              <a:spcAft>
                <a:spcPct val="0"/>
              </a:spcAft>
              <a:buFont typeface="Arial" panose="020B0604020202020204" pitchFamily="34" charset="0"/>
              <a:buChar char="•"/>
              <a:defRPr sz="1600" kern="1200">
                <a:solidFill>
                  <a:srgbClr val="7F7F7F"/>
                </a:solidFill>
                <a:latin typeface="Twinkl" pitchFamily="2" charset="0"/>
                <a:ea typeface="+mn-ea"/>
                <a:cs typeface="Arial" panose="020B0604020202020204" pitchFamily="34" charset="0"/>
              </a:defRPr>
            </a:lvl8pPr>
            <a:lvl9pPr marL="3886200" indent="-228600" algn="l" defTabSz="914400" rtl="0" eaLnBrk="0" fontAlgn="base" latinLnBrk="0" hangingPunct="0">
              <a:spcBef>
                <a:spcPct val="20000"/>
              </a:spcBef>
              <a:spcAft>
                <a:spcPct val="0"/>
              </a:spcAft>
              <a:buFont typeface="Arial" panose="020B0604020202020204" pitchFamily="34" charset="0"/>
              <a:buChar char="•"/>
              <a:defRPr sz="1600" kern="1200">
                <a:solidFill>
                  <a:srgbClr val="7F7F7F"/>
                </a:solidFill>
                <a:latin typeface="Twinkl" pitchFamily="2" charset="0"/>
                <a:ea typeface="+mn-ea"/>
                <a:cs typeface="Arial" panose="020B0604020202020204" pitchFamily="34" charset="0"/>
              </a:defRPr>
            </a:lvl9pPr>
          </a:lstStyle>
          <a:p>
            <a:pPr>
              <a:spcBef>
                <a:spcPct val="50000"/>
              </a:spcBef>
            </a:pPr>
            <a:r>
              <a:rPr lang="en-GB" altLang="en-US" sz="2000" dirty="0">
                <a:solidFill>
                  <a:schemeClr val="tx1"/>
                </a:solidFill>
                <a:latin typeface="Twinkl"/>
                <a:cs typeface="Arial"/>
              </a:rPr>
              <a:t>The children have settled so well to their new classrooms.  We have all enjoyed sharing and working on their transition topic 'The Secret Sky Garden' that they started in Year 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Text Box 2">
            <a:extLst>
              <a:ext uri="{FF2B5EF4-FFF2-40B4-BE49-F238E27FC236}">
                <a16:creationId xmlns:a16="http://schemas.microsoft.com/office/drawing/2014/main" id="{2690DC05-2C19-83A1-28B4-202A4B98590B}"/>
              </a:ext>
            </a:extLst>
          </p:cNvPr>
          <p:cNvSpPr txBox="1">
            <a:spLocks noChangeArrowheads="1"/>
          </p:cNvSpPr>
          <p:nvPr/>
        </p:nvSpPr>
        <p:spPr bwMode="auto">
          <a:xfrm>
            <a:off x="1403350" y="333375"/>
            <a:ext cx="61928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FontTx/>
              <a:buNone/>
            </a:pPr>
            <a:endParaRPr lang="en-US" altLang="en-US" sz="1800">
              <a:solidFill>
                <a:schemeClr val="tx1"/>
              </a:solidFill>
            </a:endParaRPr>
          </a:p>
        </p:txBody>
      </p:sp>
      <p:grpSp>
        <p:nvGrpSpPr>
          <p:cNvPr id="9219" name="Group 1">
            <a:extLst>
              <a:ext uri="{FF2B5EF4-FFF2-40B4-BE49-F238E27FC236}">
                <a16:creationId xmlns:a16="http://schemas.microsoft.com/office/drawing/2014/main" id="{68A1B4B7-52A0-C0F3-7B89-D76B172CC5AD}"/>
              </a:ext>
            </a:extLst>
          </p:cNvPr>
          <p:cNvGrpSpPr>
            <a:grpSpLocks/>
          </p:cNvGrpSpPr>
          <p:nvPr/>
        </p:nvGrpSpPr>
        <p:grpSpPr bwMode="auto">
          <a:xfrm>
            <a:off x="222250" y="1250950"/>
            <a:ext cx="8699500" cy="5499544"/>
            <a:chOff x="213549" y="1394304"/>
            <a:chExt cx="8698848" cy="6051829"/>
          </a:xfrm>
        </p:grpSpPr>
        <p:sp>
          <p:nvSpPr>
            <p:cNvPr id="9222" name="Text Box 4">
              <a:extLst>
                <a:ext uri="{FF2B5EF4-FFF2-40B4-BE49-F238E27FC236}">
                  <a16:creationId xmlns:a16="http://schemas.microsoft.com/office/drawing/2014/main" id="{1689717D-0D55-1340-8AC7-D843EFFC5E0B}"/>
                </a:ext>
              </a:extLst>
            </p:cNvPr>
            <p:cNvSpPr txBox="1">
              <a:spLocks noChangeArrowheads="1"/>
            </p:cNvSpPr>
            <p:nvPr/>
          </p:nvSpPr>
          <p:spPr bwMode="auto">
            <a:xfrm>
              <a:off x="213549" y="2552238"/>
              <a:ext cx="8677142" cy="48938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8001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a:solidFill>
                    <a:schemeClr val="tx1"/>
                  </a:solidFill>
                </a:rPr>
                <a:t>Our curriculum has been developed for our children, linking with the Primary Curriculum, and equipping them with the skills required to succeed in our ever-changing world.</a:t>
              </a:r>
              <a:endParaRPr lang="en-US" altLang="en-US">
                <a:solidFill>
                  <a:schemeClr val="tx1"/>
                </a:solidFill>
              </a:endParaRPr>
            </a:p>
            <a:p>
              <a:pPr eaLnBrk="1" hangingPunct="1">
                <a:spcBef>
                  <a:spcPct val="50000"/>
                </a:spcBef>
              </a:pPr>
              <a:r>
                <a:rPr lang="en-GB" altLang="en-US">
                  <a:solidFill>
                    <a:schemeClr val="tx1"/>
                  </a:solidFill>
                  <a:hlinkClick r:id="rId3"/>
                </a:rPr>
                <a:t>https://www.gov.uk/government/publications/national-curriculum-in-england-primary-curriculum</a:t>
              </a:r>
              <a:endParaRPr lang="en-GB" altLang="en-US">
                <a:solidFill>
                  <a:schemeClr val="tx1"/>
                </a:solidFill>
              </a:endParaRPr>
            </a:p>
            <a:p>
              <a:pPr eaLnBrk="1" hangingPunct="1">
                <a:spcBef>
                  <a:spcPct val="50000"/>
                </a:spcBef>
              </a:pPr>
              <a:r>
                <a:rPr lang="en-US" altLang="en-US">
                  <a:solidFill>
                    <a:schemeClr val="tx1"/>
                  </a:solidFill>
                </a:rPr>
                <a:t>O</a:t>
              </a:r>
              <a:r>
                <a:rPr lang="en-GB" altLang="en-US">
                  <a:solidFill>
                    <a:schemeClr val="tx1"/>
                  </a:solidFill>
                </a:rPr>
                <a:t>ur topics are as follows:</a:t>
              </a:r>
            </a:p>
            <a:p>
              <a:pPr lvl="2" eaLnBrk="1" hangingPunct="1">
                <a:spcBef>
                  <a:spcPct val="50000"/>
                </a:spcBef>
                <a:buFont typeface="Arial" panose="020B0604020202020204" pitchFamily="34" charset="0"/>
                <a:buNone/>
              </a:pPr>
              <a:r>
                <a:rPr lang="en-US" altLang="en-US" sz="2400">
                  <a:solidFill>
                    <a:schemeClr val="tx1"/>
                  </a:solidFill>
                </a:rPr>
                <a:t>A</a:t>
              </a:r>
              <a:r>
                <a:rPr lang="en-GB" altLang="en-US" sz="2400">
                  <a:solidFill>
                    <a:schemeClr val="tx1"/>
                  </a:solidFill>
                </a:rPr>
                <a:t>utumn Term - To Infinity and Beyond</a:t>
              </a:r>
            </a:p>
            <a:p>
              <a:pPr lvl="2" eaLnBrk="1" hangingPunct="1">
                <a:spcBef>
                  <a:spcPct val="50000"/>
                </a:spcBef>
                <a:buFont typeface="Arial" panose="020B0604020202020204" pitchFamily="34" charset="0"/>
                <a:buNone/>
              </a:pPr>
              <a:r>
                <a:rPr lang="en-US" altLang="en-US" sz="2400">
                  <a:solidFill>
                    <a:schemeClr val="tx1"/>
                  </a:solidFill>
                </a:rPr>
                <a:t>S</a:t>
              </a:r>
              <a:r>
                <a:rPr lang="en-GB" altLang="en-US" sz="2400">
                  <a:solidFill>
                    <a:schemeClr val="tx1"/>
                  </a:solidFill>
                </a:rPr>
                <a:t>pring Term - World Explorers</a:t>
              </a:r>
            </a:p>
            <a:p>
              <a:pPr lvl="2" eaLnBrk="1" hangingPunct="1">
                <a:spcBef>
                  <a:spcPct val="50000"/>
                </a:spcBef>
                <a:buFont typeface="Arial" panose="020B0604020202020204" pitchFamily="34" charset="0"/>
                <a:buNone/>
              </a:pPr>
              <a:r>
                <a:rPr lang="en-US" altLang="en-US" sz="2400">
                  <a:solidFill>
                    <a:schemeClr val="tx1"/>
                  </a:solidFill>
                </a:rPr>
                <a:t>S</a:t>
              </a:r>
              <a:r>
                <a:rPr lang="en-GB" altLang="en-US" sz="2400">
                  <a:solidFill>
                    <a:schemeClr val="tx1"/>
                  </a:solidFill>
                </a:rPr>
                <a:t>ummer Term – Heroes and Champions</a:t>
              </a:r>
            </a:p>
            <a:p>
              <a:pPr eaLnBrk="1" hangingPunct="1">
                <a:spcBef>
                  <a:spcPct val="50000"/>
                </a:spcBef>
              </a:pPr>
              <a:endParaRPr lang="en-GB" altLang="en-US">
                <a:solidFill>
                  <a:schemeClr val="tx1"/>
                </a:solidFill>
              </a:endParaRPr>
            </a:p>
          </p:txBody>
        </p:sp>
        <p:sp>
          <p:nvSpPr>
            <p:cNvPr id="9223" name="Rectangle 15">
              <a:extLst>
                <a:ext uri="{FF2B5EF4-FFF2-40B4-BE49-F238E27FC236}">
                  <a16:creationId xmlns:a16="http://schemas.microsoft.com/office/drawing/2014/main" id="{34B5412F-EBE7-ED1D-F4E9-DB7536FD871D}"/>
                </a:ext>
              </a:extLst>
            </p:cNvPr>
            <p:cNvSpPr>
              <a:spLocks noChangeArrowheads="1"/>
            </p:cNvSpPr>
            <p:nvPr/>
          </p:nvSpPr>
          <p:spPr bwMode="auto">
            <a:xfrm>
              <a:off x="235255" y="1394304"/>
              <a:ext cx="8677142" cy="831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dirty="0">
                  <a:solidFill>
                    <a:schemeClr val="tx1"/>
                  </a:solidFill>
                  <a:latin typeface="Twinkl"/>
                  <a:cs typeface="Arial"/>
                </a:rPr>
                <a:t>In Year 2 we teach the revised Southwater Infant Academy curriculum, which covers the 2014 Primary National Curriculum.</a:t>
              </a:r>
            </a:p>
          </p:txBody>
        </p:sp>
      </p:grpSp>
      <p:sp>
        <p:nvSpPr>
          <p:cNvPr id="8" name="Rectangle 7">
            <a:extLst>
              <a:ext uri="{FF2B5EF4-FFF2-40B4-BE49-F238E27FC236}">
                <a16:creationId xmlns:a16="http://schemas.microsoft.com/office/drawing/2014/main" id="{9C304A87-DB36-43DA-B3AA-E3C8BE9F05A0}"/>
              </a:ext>
            </a:extLst>
          </p:cNvPr>
          <p:cNvSpPr/>
          <p:nvPr/>
        </p:nvSpPr>
        <p:spPr>
          <a:xfrm>
            <a:off x="1916113" y="327025"/>
            <a:ext cx="4964112" cy="923925"/>
          </a:xfrm>
          <a:prstGeom prst="rect">
            <a:avLst/>
          </a:prstGeom>
        </p:spPr>
        <p:txBody>
          <a:bodyPr wrap="non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The Curriculum</a:t>
            </a:r>
            <a:endParaRPr lang="en-US" altLang="en-US" sz="5400">
              <a:latin typeface="Twinkl" pitchFamily="2" charset="0"/>
            </a:endParaRPr>
          </a:p>
        </p:txBody>
      </p:sp>
      <p:pic>
        <p:nvPicPr>
          <p:cNvPr id="9221" name="Picture 2">
            <a:extLst>
              <a:ext uri="{FF2B5EF4-FFF2-40B4-BE49-F238E27FC236}">
                <a16:creationId xmlns:a16="http://schemas.microsoft.com/office/drawing/2014/main" id="{A4B30CB6-C7FE-4063-9624-B71CE562AE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3875" y="4454525"/>
            <a:ext cx="1728788"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1266" name="Group 1">
            <a:extLst>
              <a:ext uri="{FF2B5EF4-FFF2-40B4-BE49-F238E27FC236}">
                <a16:creationId xmlns:a16="http://schemas.microsoft.com/office/drawing/2014/main" id="{06CF1472-6124-40B2-0DF8-FA2DEEEA090A}"/>
              </a:ext>
            </a:extLst>
          </p:cNvPr>
          <p:cNvGrpSpPr>
            <a:grpSpLocks/>
          </p:cNvGrpSpPr>
          <p:nvPr/>
        </p:nvGrpSpPr>
        <p:grpSpPr bwMode="auto">
          <a:xfrm>
            <a:off x="350838" y="981075"/>
            <a:ext cx="8747125" cy="3277820"/>
            <a:chOff x="-71190" y="3433430"/>
            <a:chExt cx="8748712" cy="3272102"/>
          </a:xfrm>
        </p:grpSpPr>
        <p:sp>
          <p:nvSpPr>
            <p:cNvPr id="11270" name="Text Box 17">
              <a:extLst>
                <a:ext uri="{FF2B5EF4-FFF2-40B4-BE49-F238E27FC236}">
                  <a16:creationId xmlns:a16="http://schemas.microsoft.com/office/drawing/2014/main" id="{B3F60370-6551-FED0-648D-FCED64FCEDD5}"/>
                </a:ext>
              </a:extLst>
            </p:cNvPr>
            <p:cNvSpPr txBox="1">
              <a:spLocks noChangeArrowheads="1"/>
            </p:cNvSpPr>
            <p:nvPr/>
          </p:nvSpPr>
          <p:spPr bwMode="auto">
            <a:xfrm>
              <a:off x="-71190" y="3433430"/>
              <a:ext cx="8748712" cy="32721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marL="342900" indent="-342900" eaLnBrk="1" hangingPunct="1">
                <a:spcBef>
                  <a:spcPct val="50000"/>
                </a:spcBef>
              </a:pPr>
              <a:r>
                <a:rPr lang="en-US" altLang="en-US" sz="2300" dirty="0">
                  <a:solidFill>
                    <a:schemeClr val="tx1"/>
                  </a:solidFill>
                  <a:latin typeface="Twinkl"/>
                  <a:cs typeface="Arial"/>
                </a:rPr>
                <a:t>English is taught throughout the whole school curriculum.  We have separate lessons for spelling (including phonics), handwriting and reading alongside our main English lesson where we are developing or writing skills.  We also provide opportunities throughout the whole curriculum to develop vocabulary and apply our reading and writing skills.</a:t>
              </a:r>
              <a:endParaRPr lang="en-US">
                <a:solidFill>
                  <a:schemeClr val="tx1"/>
                </a:solidFill>
              </a:endParaRPr>
            </a:p>
            <a:p>
              <a:pPr eaLnBrk="1" hangingPunct="1">
                <a:spcBef>
                  <a:spcPct val="50000"/>
                </a:spcBef>
                <a:buFont typeface="Arial"/>
                <a:buChar char="•"/>
              </a:pPr>
              <a:endParaRPr lang="en-GB" altLang="en-US" sz="2300" dirty="0">
                <a:solidFill>
                  <a:schemeClr val="tx1"/>
                </a:solidFill>
              </a:endParaRPr>
            </a:p>
            <a:p>
              <a:pPr eaLnBrk="1" hangingPunct="1">
                <a:spcBef>
                  <a:spcPct val="50000"/>
                </a:spcBef>
                <a:buFont typeface="Arial"/>
                <a:buChar char="•"/>
              </a:pPr>
              <a:endParaRPr lang="en-GB" altLang="en-US" sz="2300" dirty="0">
                <a:solidFill>
                  <a:schemeClr val="tx1"/>
                </a:solidFill>
              </a:endParaRPr>
            </a:p>
          </p:txBody>
        </p:sp>
        <p:sp>
          <p:nvSpPr>
            <p:cNvPr id="11271" name="Text Box 16">
              <a:extLst>
                <a:ext uri="{FF2B5EF4-FFF2-40B4-BE49-F238E27FC236}">
                  <a16:creationId xmlns:a16="http://schemas.microsoft.com/office/drawing/2014/main" id="{BF77359D-1BAE-98D9-D2C1-BC5B96A69D86}"/>
                </a:ext>
              </a:extLst>
            </p:cNvPr>
            <p:cNvSpPr txBox="1">
              <a:spLocks noChangeArrowheads="1"/>
            </p:cNvSpPr>
            <p:nvPr/>
          </p:nvSpPr>
          <p:spPr bwMode="auto">
            <a:xfrm>
              <a:off x="-71190" y="5891675"/>
              <a:ext cx="8614843" cy="798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marL="342900" indent="-342900" eaLnBrk="1" hangingPunct="1">
                <a:spcBef>
                  <a:spcPct val="50000"/>
                </a:spcBef>
              </a:pPr>
              <a:r>
                <a:rPr lang="en-GB" altLang="en-US" sz="2300" dirty="0">
                  <a:solidFill>
                    <a:schemeClr val="tx1"/>
                  </a:solidFill>
                </a:rPr>
                <a:t>Children’s speaking and listening skills are developed through activities such as drama and role play.</a:t>
              </a:r>
              <a:endParaRPr lang="en-US"/>
            </a:p>
          </p:txBody>
        </p:sp>
      </p:grpSp>
      <p:sp>
        <p:nvSpPr>
          <p:cNvPr id="11267" name="AutoShape 9" descr="https://tapestryjournal.com/ym/pages/s_9141/p_07-2020/m_o_130625_306mjtjty431p0k9bgq1nw9kv2b417ym.jpg?s=9141&amp;u=348&amp;Expires=1600020762&amp;Signature=jXgDv4ftob3F6-cPZLLkwVIi0VX~NthNCIdr2456lPcAM4aVHdXkr0jUpFEtMIxEtek2vDutc10kPt7XHRquFrxco4Poj7IsFnBhYerl7IitTqnxIR-yMGpNSfYqPFWgNaLc3Pr62SOFyNFmCRePeIZC73mGj2Cgd~VQvlP0gKOxqiC-ZQh7bLTnHBYMj1ewOAXJ-L9mADhOWqAcwETMCWL6roCI49o0~35gyVWOkR2UnEH6QnT3P8fEHUqhqpVjPXxuU8OtZlA0W5xiFvZRsyTUd96~-f70wETz5UgSUSM8JJ13qKv2LEF7INpK2JJX3tsxVu-zEoV-VBdGLBIq9Q__&amp;Key-Pair-Id=APKAJUSDRV55TOQKSATA">
            <a:extLst>
              <a:ext uri="{FF2B5EF4-FFF2-40B4-BE49-F238E27FC236}">
                <a16:creationId xmlns:a16="http://schemas.microsoft.com/office/drawing/2014/main" id="{C080C4CD-4B3C-9377-4D96-192F458B4C45}"/>
              </a:ext>
            </a:extLst>
          </p:cNvPr>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spcBef>
                <a:spcPct val="0"/>
              </a:spcBef>
              <a:buFontTx/>
              <a:buNone/>
            </a:pPr>
            <a:endParaRPr lang="en-US" altLang="en-US">
              <a:solidFill>
                <a:schemeClr val="tx1"/>
              </a:solidFill>
            </a:endParaRPr>
          </a:p>
        </p:txBody>
      </p:sp>
      <p:sp>
        <p:nvSpPr>
          <p:cNvPr id="10" name="Rectangle 9">
            <a:extLst>
              <a:ext uri="{FF2B5EF4-FFF2-40B4-BE49-F238E27FC236}">
                <a16:creationId xmlns:a16="http://schemas.microsoft.com/office/drawing/2014/main" id="{1D94FB3F-F7ED-4C7F-A3AA-2099001FB7B1}"/>
              </a:ext>
            </a:extLst>
          </p:cNvPr>
          <p:cNvSpPr/>
          <p:nvPr/>
        </p:nvSpPr>
        <p:spPr>
          <a:xfrm>
            <a:off x="3211513" y="136525"/>
            <a:ext cx="2685951" cy="923330"/>
          </a:xfrm>
          <a:prstGeom prst="rect">
            <a:avLst/>
          </a:prstGeom>
        </p:spPr>
        <p:txBody>
          <a:bodyPr wrap="squar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English</a:t>
            </a:r>
            <a:endParaRPr lang="en-US" altLang="en-US" sz="5400">
              <a:latin typeface="Twinkl" pitchFamily="2" charset="0"/>
            </a:endParaRPr>
          </a:p>
        </p:txBody>
      </p:sp>
      <p:sp>
        <p:nvSpPr>
          <p:cNvPr id="2" name="AutoShape 2" descr="data:image/jpg;base64,%20/9j/4AAQSkZJRgABAQEAYABgAAD/2wBDAAUDBAQEAwUEBAQFBQUGBwwIBwcHBw8LCwkMEQ8SEhEPERETFhwXExQaFRERGCEYGh0dHx8fExciJCIeJBweHx7/2wBDAQUFBQcGBw4ICA4eFBEUHh4eHh4eHh4eHh4eHh4eHh4eHh4eHh4eHh4eHh4eHh4eHh4eHh4eHh4eHh4eHh4eHh7/wAARCAFcA0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EZlVSzMFUDJJPAFeMeP8A4tXJuZNP8LskcSEq16yhi5/2AeAPc5z7V0/x31yXS/CK2Vu5SXUZPKJBwRGBl/z4H0Jrz/4P+FLbVZJdY1KITW0D+XDEwyrvjJJHcDI49/avpMqwVCnh3jMSrroj4biHNMZWxscrwMuWTV5S7f5aa99kc8t3421b/SY59fvQf44zK6/hjil+y+Ov+ffxJ/3xNX0IoCqFUAADAA7UV1/29b4aSscK4OvrPESb/rzPnv7L46/59/En/fE1H2Xx1/z7+JP++Jq+hKKX9vP/AJ9If+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hqta6hY3cjx2t7bTun3ljlViv1APFP8At6X/AD6QnwdBf8xEjwT7L46/59/En/fE1H2Xx1/z7+JP++Jq+hKKX9vP/n0h/wC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MXjqEeaY/EcYXndtmGPxra8K/FDxJo9ysepTPqloDh45z+8H0frn65r2quK+J/hO11fSJ9StoVj1G3QyB1GDKoGSrepx0rSnmmHxUlSxFJWfXsY1+Hsbl0HiMDiJOUdbPr+j9GtT0Lw9rFhr2lQ6lps3mwSj6FT3Vh2IrQrwb9n/XJbTxNJoruTb30bMq54EiDOfxUEfgPSvea+ezTA/UsQ6a23XofZZBm39q4KNdq0tn6r+rhRRRXnHtHjn7Sh50Af8AXx/7SrU+DYA8DW+B1mkz/wB9Vl/tKfe0D6XH/tKtX4N/8iLb/wDXWT/0Kvq5f8iWl6v85H57S/5Kmv8A4V/6TA7GiiivCPsDnPGF9qyapoeh6Pc29lcatcSRm7mh80QqkTSHCZGSduOTVO+j8UeGNf0KPUfEsetWuqXTWskTWCQGM+Wzh1Kn/Zxg561Y8U8eNvBLDr/aUo/A28lWviZ83ifwUnrqcrflbyV0xlZwjZWabei8+u/Q45xuqk7u6lFLV215em3V7m7XL6xPr+p+NovDGi6pb6Sq6cb6W5e1E7t+82BFUkAeuea6iucsOPjZD/teHJc/hcx4/mazpu3M+yZtWV+WPRtLsQaa+v6P45Tw7q2tJrMNzpz3kcxtFgeJkkVCuFOCCGz68V1Vc7rfPxpsh/d8OzH87iOuioqO6jLq0FJcrnFbJ+vbuFFBIUEkgAdSa5X/AITJtQnkg8K6DqPiHy2KvcQbYrUMOoEzkKx/3c1MYSlsXOrGFuZ7/N/ctTqqK5d9a8aWw829+Ht35I5Y2mowTuB/uZUn8Ki/4WF4dj+S9TV7G47wXGlXAkz6YCEfrVqhN/Cr+ln+Rm8TSXxPl9U1+djraK5IeOIftNr5nh/XrawubhLZb65tPJiEjnCcMQ2CeM4xXW1E6cofEi6dWFS/KwormbrxRey6reaboHhnUdalsnEdzLG8cMKOVDbNzsMkAjOB3q94Y13+2VvIZ7CfTr+xn8i7tJmVmjYqGBypIIIIIIpulJK/9fduKNeEpcq/J2+/Y2KKy/EuuWug2cU9xDc3Ek8ywW9vbR75ZpDnCqPXAJ5I6VQ03xU02sW2lapoGraLcXYc2pvI02TFRllDIxwwHOD2oVKTXMkEq0Iy5W9To6KZcTR29vJcTNsjiQu7egAyTXJ2Hi3W7yyh1KDwHrc2nXCCS3mhlgZ5IzyreXvBGRzzRGnKSuv8hzqxg7P8m/yOvorkL7xpe2Nv9vvvBuvWOmRui3F1ciJPJDMFDbQ5JGSM4rr6Uqco6sIVYzbUfya/MKKKKg0KusajaaTpdzqd9J5dtbRmSRsZwB6Dua5e+8ZataabJrEvgbW4tKhTzJrieSGNkj7t5e8sfp1qj8TdWbWdI1jwnouk6tqd9iOKZ7a1LQwsSr7XfoDt579a7T4s6fqOq/DrWdN0m2a5vLiERxxKwUtllzySB0zXQlGnyKa+J9ei01/E5JSnV9o6bfuror3eumz7dO5aidZI1kQ5VgGU+oNOrkLzxXrWk2yXeseCNS0/TlkjikuDdQP5W9winarkkZYdK6+s503HX9U/yN6dWM7pbrumvzCiiszxFr2l6BZrdanc+UHbZFGqlpJn7Kijlj9KmMXJ2SLlKMFzSdkadFcvHrni+8XzdN+H1+YD91r69htnP/ACSw/HFNk8Walpxx4i8Ha5pq/89oIxeRD6tESR+Iq/Yy2Vr+qv91zH6zBau6Xdppffax1VFcmPiDoU/wAmmW+s6pN/zxtNLnLf+PKAPxNaXhjxAmtSX1tJp95pt7YyKlxa3SqHUOoZG+UkYIPr2NEqNSKvJWHHE0ptKMrm1UN9JJDZTzQx+bKkbMif3mAyB+NTUVmjZ7HE+G9J8X+JfCVp4hi8dyQTXtqLiK3g06ERRuRnYSwLMAeDz2rd8D6xJr3hLTdXmVUmuIAZVUYAkHDgf8CBpnwdf7LpeseHW4OkarPFGh6iGQ+bGfycj8KofD5fsFz4i8PN8v8AZurSmJPSGbEyf+ht+VdFR8znHs7rRLR+nyOOjHkVKSb95NO7b95evpIteNdR1G3/ALK0rR5o4NQ1a+W1jmePzBCm1nkk2/xYVenvWb4qsfF3hHRpPEUvi99YtrN42urSbToYw8RcK5VkAIIBJ79KvQr/AGl8YrCLrHo2lS3JI7SzsI1H/fKv+ddJq32PxToHiDRYGD4WXT5SegkMQP6bx+IqHU9k4K2m70XV/wCRoqPto1JXd9VHVrZdtnrfcUEEAggg9CK5XUm1rXPHLeHdJ1qTSLaz09bu5nht0ld5HcqifOCAMKxq38OdQbVPAujXkmfNNqiS5670+Rv/AB5TS/C9ftmv+Lte/hn1FbGP/ct0Ckj23s9DTpKbe6/O9v8AME1X9nFbS17aWv8AnYp6DNrlh42vvDOp6wutRQ2MV2Lo2ywvEzuy+WwXg5C7s4FdVXK+CX/tHX/FXiA8i71M2sJ7GK3URgj2LbzXVUq3xedlf1tqPDfBdbXduul9PwCiuRg8XaxqVs994f8ABep6npys4W6NxDCJQhIJRWbcRkHHHNRaX44uPEUSyeDvDd7rSKitPK8qW0UTEA+Xvb7zjIyBkD1qvq89fLfVaevb5i+t0tFrrto9fTTX5HZ0Vyf/AAmV3G5s7nwb4kTVQcfZI7XzFP8AtCUHy9vvkVseF9ag17SRfQwTWzCWSGaCYASRSIxVlbBIzkVMqU4q7WhcK9OcuVPUx/icBPYaPpk0jpZajrNtaXpViu6FiSVJHQMQF/GofiV4b8OeH7DRb/QdIsNM1VNWtYbV7WFYnl3OA6NtxuBTdnNaPj+602HRI7LUtJk1cahcJaw2UYG6aQ5YAEkBcbSd2RjFcpo1jaeHvEGmXWq+A9Q0v7TOLS0vbrVFvPKkYHaoXexTOCMiuilfli72tfTTX8f0ZxYi3PKLSd7a6+7+DXmtUemUUUVxHpFHX9Vs9D0e41W/Zlt7dQW2ruYkkAKB3JJAHua52/8AGOq6fZ/2nqHgnWLLSUdBNdXEsKtErMFDGMOWPJHAqj451ZvEEcnhvRdI1bUJYtSto7m5htSbeIpLHI6s/qAOcZ611vxf0/UtU8B3djpNi99dSTW7CBXVS6rMjsMsQBwproiowcIzXxPq9lpr/wAOck5TqKpKnJ+6tLK93rps+y2NGiuTn8VaxYTWja34N1HTbO4uY7YXDXUEgV5G2rlVYnGTXWVlKDjv/n+RvCrGd7dO6a/MKKKxvEfiXTNDeG3uPPub64/497K0jMtxN/uoO3ucD3pRi5O0UVOcYLmk7I2aK5gax42lXzrf4eXPknlRPqcEcpH+5k4PsTVvw74ltdWvJ9Oms7zTNUt1DzWV5GEkCno64JDLnjINW6Ukr6P0af5GarwbS1V+6a/NG5RRRWRsFYPjvVb7SdFifTfJF3dXkFpE8ylkjMsgXeQCM4z0zW9XJ/FT5fDdtIPvR6pZMv1+0JWtBJ1Ip9zDEycaMmuxX8UWvjHwnpia7c+LodVijuYI5rM6YkKuskixnDBiwI3ZHJ6V2lY3xr58D7P7+o2S/wDkzHWzS53UpRlLe76JduxSpqlXlCLdrJ6tvv3v2CiiiszUKKqaxqmn6Pp8uoapdxWtrEPmkkOB9B6n2HJrAh8SeI9SUTaF4F1O5tiMrNezx2YcdiqsSxB9wK0jTlJX6een5mc60Ivl69km39yOqormLfxXPbajb6d4m0C90Ge5fy4JZXSW2lc9EEqHAY9gQK6elKDjuOFSM78vT5P7mFZHiXX7fRBaRtaXl9eXkhjtbS0jDyykKWOASAAAMkk8VqyyJFE0kjBUQFmY9AB1NcXoupSeKviB4a1bTdH1ePS7OK7c3tzamKGQSRqEKE9QcHsOoqqcL3k1or/loRWqNWhF+82vzSb+SL9n4n1Ea5YabrPhe/0cagZFtJZp4pN7ou4qVRiV+UE8109c/wDEy110+KPC2qaRoU+rxWDXbTxxTRxlS8aop+cgd2/I1HpXiS+k1+HRdZ8N3ujXFzA81sZZ4pVkCEBh8jHBG4dafKqkIziltqr+b6XvsSpulUlTm29VZtd0uqVt9DpKjuZora2luJ5BHFEhd3PRVAyT+VSVx3xA15WsNW8M6dpmq6pqc+nSKUsrUyLD5isqGRuignPvgVNODnKxpWqqlByYf8Jlq1zpjatpfgjWrnThEZxcTSQwB4gM71Vn3EY5HHNdRpN9BqmlWmpWu4wXUKTR7hg7WUEZH0NJc2F8PhTLpdtbub8aGbeOHIBMvkbQvPAOeK4yx13xJ4a8JWv9p+A9Shs9Mso1uZlvLdgiRoAzBd+T06VcVGqnyJJ3tvv97/IxlKdCS9o201d6aJ/JafM72imW8qTwRzR5KSKGXI7EZFPrE6gorN8Q67pegWQutUuRErtsiQAtJK56Kijlj7CsmPXPF14PO034fX5tz91r69htZD/wAkkfjirjTk1fp5tL8zKVaEZcu78k3+VzqKK53SfFIm1aPRdZ0m+0PVJFLRQ3W1knx97ypFJV8dxwfauipSg4vUqFSM1eIUUVz+teJLi21r+xNI0K+1nUFgFxJHA8caRISQpZ3YAEkHj2pRg5PQJ1IwV5HQUVxX/CeSR38uh3PhnUk8SKyhNLjeORnVl3B/MB2BMdSTxVqXxRrOmMP+Ej8F6tYxv/AKuWzZb5CfRvL+ZSfcY961eHmv8Ah1r6d/kZLF0n1fno9PXTT5nV0VzugeKRqesvpNzouqaTcm2+1QLfRqjSxbtpYAEkEHHBweRXRVnODg7M1p1I1FeIUVga54qs9O1IaTa2d9q2qlN/2Owi8x0XszkkKg+pqv8A2v44VfNf4dz+V1ITVYDJj/d6Z9s1SpStd2Xq0vzIdeF2ld27Jv8AJM6eisPw94o03WbmWxVLmx1KAbprC9iMU6D12n7w91JFblRKLi7SRpCpGavF3CiiipKCmzAGFwRkFTmnU2X/AFbfQ00D2PA/hIcfEXR/+urf+gNX03XzJ8Jf+Si6P/12b/0Bq+m69fin/eof4f1Z8t4f/wC4VP8AH+iCiiivmT7s8c/aU+9oH0uP/aVavwb/AORFt/8ArrJ/6FWV+0p97QPpcf8AtKtX4N/8iLb/APXWT/0Kvq5f8iWl6v8AOR+e0v8Akqa/+FflA7GiiivCPsDmPEfzfELwRF63l0//AHzbSVsfEDw5q+t3ei3ui31naXOmTySg3UTSK26Mp0UjsT3rI1r5vih4JX0a+f8A8l8f+zVZ+Jt1qx17wxo+maxc6UmozXKzy26oXISEuANwIHI/Wtnze0p8rs+V7+sr/gc6cPZVudNrmW2+0LfiM/4Rv4gv97xlpMXsmjlsfnLVrwr4P1jTvFr+Ita8SR6rN9gayjjj08W4RTIrk5DtnlazP+ET1FuZfHvi4nvtuokH6R0ngeG/034mX+kSa9rGp2i6PFcBb+583bI0zLkYAA4UdvWnNzdOVprbpG342JpqmqsOaEt9Lyb19LljV+fjXD7eHG/W5H+FdFXOanz8bPp4cX9blv8ACujqJfDD0RrT+Of+JnKeNkl1rWNH8GQyvFDqbSTag6HDC1iALID23syrn0JrX8Y6tdeH49G8M+FbOyivr8vHbCRD5FrDEoLuVXGcZUAdyaoeER/avxT1rVoubbS7FNLV+zTM3myAf7o8sGl8Qf8AJZdM8z7h0G48rP8Af8+POPfbVNJ1I03sle3na/8AkZptUpVY6OUkr+V7afj95WGr+LvC+p6bJrus2uuaVfXcdnM32IW8ts8hwjjacFd2Ac8jNdB8TNe1Xw54fh1DSYLOWRryG3kN1uEcayNsDnbzwxX8Ca574rfvPC8FmnM13qdlDCO5c3CH+QNafxvO74dXduP9ZcXVpFEPVjcx4/kaOSM6lJtLV2fTt/mPnnTpVoxk/dV1rd310u/T8TNn8P8AiLXpoH8W+IIprSGZJxp2n23kws6kMu92LOwBAOMjpXV0VW1a+t9M0y61G7fZBbRNLIf9lRk1LlKdl+RpGEad5X9W3f8AMzPhN+8n8W3Q+7Jr8yKfXZHGh/UH8qr36f2V8YJP4Yde0tXH+1PbttP/AJDdfyrmx4huPAfw58LXF0rrfatqf26+QDkQyM0sxI/2VZQa6v4vqLSx0XxQmP8AiT6lE8zjtby/upP0dT+FaODVe/SV0vlovxSOdVIvDJfahaT8r6v8Gytfr/aHxW8NWC8rp9tc6lMO3KiGP9Xb8qufGaNofDFrr0akyaJqEF8do5MYbZIPpsdj+FQfDQLqmveI/F7kfZ5Zhp9k7dPIgzvYH+60hf8A75qz4J8Q2PxG8I6xG6gwPc3Ni4AxuhOdjY942X8c1E3KFSMraQsn87t/qjWmo1KUoX96pdr5WSf4JlL4m3xtPh7rE8BDvNamCHafvNLiNcfi4rR8Y3t14N+GiR6SYzfW8NtY2QdchpCyRrx39fwrg/CtzP4juPCnhC5+e50a4ebWB/c+yMY4w3rvfYfwNdf4/k/tbx14b8Ox/NHZs2sXf+yEykI/F2J/4DWs6ajOFOWtm2/Rf52/Exp1nOnOtHRtKK9Xv9119zKd/wCGPEGu27WfijxhcXmnv/rLOytEtUkHozAsxHtkV1oAAAHAHSiisJTckl+lvyOmFKMG2t33bf5hRRRUGhwOpXPirwNcavqmnx6Ld6ZqOpxTOZ2lFwplMcW0KPlIHBzn1rtfifreoeH/AAZdanpK25vllgihFwpaPMkyJyAQejGuc+Ih+3y6H4btxvutR1OF9o/ghhcSSOfYBQPqRWn8aefB0EX/AD11WxT/AMmEP9K3kozqUuZat6+a0X+ZyxcqdKuoSdktPJu7dvvRk6ponjLX4IrHX/EOmNp3nxTTRWunsjyeW4cLuZzjlR2rr6bLIkUbSyuqRoCzMxwFA6kms/Qtf0XXUlfR9Ttb5YW2yeS4bae2aluUo7aLsjSMYU5b6vu7vT1NKub+GllHr2p3vjq+UTNJPJa6SGGRBbRsULKOzOwYk9cYHSr3jDVo9C8Mahqr5JghJjUdWkPCKPcsQPxrV+HukSaD4H0bSJhia2tEWYekhGX/APHiaicnCi2t27fLr+hcIqpiIxe0Vf57L9TlF1jxd4rvb240HWLXQtHtrmS2t5DZi4lumjO1nO4hVTcCBjnjmt74fa9qWpvquj64tv8A2rpMyRzSW4KxzRuu6OQAngkZyPUGuf8Ag5/yTXR8/f2SeZ/v+a+7PvnNXvA/7z4neMJk+5Hb2ELH1fbIx/IMv51rXhBRqQSXu7d90t+phhak3KlUcnee+umsW9FsrW6EGpa941v/ABlrPh3SZtE06DT/ACWFzNBJLK6SruBVdwXghgc+lXPDOgNpNxe395qVzqmqX5Q3d1MFXdsBCqqLwqjJwPfrVW3Im+L/AIjdOkGnWUUn+8TKw/QiulpSfLFRirXS/JP/AIJVOPPJzm22nK2u2rW222ncKKKKxOg5vTH/ALJ+L5X7sGv6b/31cW5/+Nuf++aNRX+zPjEx+7Drekhv96a3fH/oEg/Kq/xMY2FjpniVMhtF1GG5kI6mFj5co/75cn8Km+N0x0nStI8YQx+adGvg0m3nMEqmNx+bJ+VdMVzVIf3k4/Nbf+2nHN8lOf8Acal8nv8A+3E/wx23WteL/ETkBJtRFnGx6eXbIFJB9N7PXPfALVLq51rxH9tyv9ryDWrVT/zzkkkQ/oifnV1xceF/2eNvP9oXOn4/2jcXTfzDS/pSwWcfhnxx4MMOFt5LKXRZG7HCCSL82jb86ppTjV89F/26r/joQnKE6L7av1m7fhqR+G7yPw5B4zsbjiPRr+4ukT0glTz1H/jzCtLw3O3g34Hpqlz/AMfUWnPfSbhy08uZMH33OBXMfF+0uF+IMGkWyOIfF9tb2crr2aGcF2P/AGycius+LBW7/wCEd8KxgBdS1FHmQdDb2481x9MhB+NE0qip3+1q/ktf1Cm5UnVtvBOK9ZPT8OX7yXwJpTaL4P0vTZM+dFbqZs9TI3zOf++ia2qKoeI9WttD0O81a8bENtEXI7seyj3JwB7muduVSfmzrSjRp26Jfgit8Dv+SWaN6FZj+BmesHw/rV74ftD4e8F+Go9V0nQyLW7uGuhC9xOOZfKBGGIJyckAk4HSuu+Ful3Wi/DzRNNvV2XMVqplQ9UZiWKn3GcfhXM/Bzn4baRKfvTJJK57szSMxJ/E1d4ynVk9VzbdNb6/13MrTjChTT5Xy76X05dNfO1/Qs3vi7xNrkYsfDXh2/0d34m1DV4lRbcd9kYYmRvTovrWl4Y0W30HS/scM01w7yvPPPM2ZJpXOXdvcmtOiocko8sVZGqg3LnnK7/L0X9M5fxpz4j8GL/1G1P5Qy1c+LPz3PhCD+94gic/8BilP+FUtZP9p/EnwxpNuN72Dy6ndkdIoxG0aZ92ZsD6E1c+J/zeIfBcfrqzt+VvJWi/iU15P9TGWtKq/wC9Ff8ApJu0Vl6/4i0PQBCdZ1S2svPbbGJWwW9ePT36VpRSRyxLLE6vG6hlZTkMD0IPcVk4tJNrQ6FOLbinqjhYrnxV4J1IxwR6LdaTrHiJT5jtL9oX7TIoI2j5fl6A57DjtXYfEzWtU0PQ7SXRzbLeXeo29nG1xGXRfNfbkgEE4+tYHjI/2j4n8K6BbDfc/wBpx6jKB0jggyxY+mWKqPUmtD4wc2fhpP73iOy/Qs39K1kozq03Javfz/qxzxcqdGsoSdlZLy9PvM280TxbrVzYL4i8QabLZWl5FeeTaWBjaR4zlQWLnAzjPFdbUdzPDbW8lxcSpDDGpZ5HYKqqOpJPQVT0LW9I122e40fUbe9iRtrtE+dp9D6VMnKUb20XZaGsIwpytfV93d/iS63qEGk6PeapdZ8m0geZ8dSFGcD34rH8HWsXhvwjfeOvEn7zV7u1N7eyEZMUYXclunoFGBju3XtVX4vfN4AvoiSEmltoX/3HuI1b9CRW58XtN1LVPh7f6Zo9mbu5neBFgVgu9fOQsMngDaDk+maatyxi3ZSdn6K3+f4EtvnnNK7hG6Xm7/5fizkxrXji1ufD2sahrMatq+pQQHREtE2Rwyckb8byyL8xbOMgjpW78To44fFHg2/t8C/OpPa8dXt3hcyA+oBVT7VUhtbXwvOnjH4g6vBLq20xWVrCpMVtu6xwJ96SQ9C3XHHApmnm81PWH8ceKI10u2tbd006znYA2kTYLyynoJGAHH8I461p7rmpxSsk1orXb6Lvbv8A8Aw95U3Tm222nZu7SVnd9r9F/wAG3XUVz3hzxhpGu3xs7Vb2CVovPg+1WzRC5izjzI933lz/ADroawnCUHaSsddOpCouaDugrlPil82gWMfeTV7FR/4EJXV1yvxI+aLw7F2k8RWCn6eaD/SrofxEZYr+DJGj8aOfClmn9/V7Ff8AyOlbNYvxk50LSE/v69YL/wCRhW1WcP4EfV/obT/3mfpH9QoooqSjlvDVini3xrfazfjzdL0K5Npp1u33GuVH72Zh3Kk7V9ME9aq67r/iLWrrXbzSNeXQdF0VpIRMtskr3M0a5kY7wQEU/Lx1wea2vgeAfhtp9weZbia5mlbuztPJkn/PauR8H+Ddan8NxL47uINK0K2kkup7LzAGu2aRpC9w/RUyfuDr36YrqTh7WfO17uiW/e9l1bt+JwtVHRp+zTvNOTa07Wu+iV/wsdNr0x8QfAm4v9fiWKefRPtcmBt2SiPerAdjuAIH4VpeHJri58PabcXf/HzLaRPNxj5ygLfrmuc1XUH+IksWl6XC8PhGGRXurp0Kf2gUORFEp/5ZZA3N3xgVcufHHh+21c6cZLl0jmW3mu44Ga2glbhY3kHyq3T6d8VKpT5OVLW7du39f5F+3hz87lpZK/8AM119PP16G7q1qb7SruxEnlG4geLfjO3cpGf1rm/AWqeKdJ13RfBWsW+i/ZI9LbypbN5WciEIgLbgAM5HQGutrm9DP9qfF+4ubcbrfRtLNrNJ28+Z1cIPXCJk+m4VEWnTkpLS1/nsjSaaqwlF2baXqt3+CLXjvW/EkHizSdA8O3GnWxu7We4mlu4GlwEKAAAMP71VNL0TXZPE0WveI9Ytb6a3tXtreK2tDCiB2UsxyxJPygVJ4h+f4x6Wv/PPQrh/zmiFamtatpui2RvdVvoLO3BC+ZK2ASegHqacLxhGMFq1213YppTqTlUk7J99FZLptuXa4TxPJ4n8H6h4i8XaKmj3Vpc2sMk8d40iyJ5KsMKFGGzuzyRzXaafeWuoWcV5Y3EVzbSrujliYMrD2IrmfixI03hKTRLcb77WZUsbWMfxM7DJ+gUMSfaqofxOWS0ej+8nFfwnOL1Wqa72svvudT4v1u70j4f6hr0CRfa7ewNwiuCU37c4IznGfeuP1LTPHniTQZNO1bxFpEFlfQhbhbbTm37GxkKzP17ZxW98ZsW/wl19V6LZbB+YFakK+XCif3VA/IVlQahTU4pXu+naxtiYupWdOTduVaXa3b7egRIsUSRoMKihQPYU41l6P4i0LWLme10vVrS8mt/9akUoYrzjPuM9+lL4ulkt/CmrzwkiSOxndCOxEZIo5Jc3K9GHtI8jlF3RmfDWyj1+8n8f6l+8815IdIR/u21qrbd4HZ3IJJ64wOlc9rnivxbeeGr/AMb6friaXpkTH+zLAWaSG6QPsUyMw3ZkPQLjAI612WkWs0fwVtrXSo2a4Ph5Vt1Tq0ht+Me5Y/rXM+HPDMul6HpesfES+s9P0/RYY/smmrIPJidFAEkrf8tJMjhRwD0ya3hOm5ynLWzslvp2S8+/qctSnVVOFOF1dXbvZXdtW/LXT06I3PjOM+AE1Jo/K1Gzu7S4s8csk5lRdo9chmH0rfrkPPvPHWt2eq3FtLY+GtNl+0WUVwm2W9mAO2ZlP3UXJKg8k8n0q1p/jjQb7V49Pt5LkrNK0NveG3YW1xIv3kSXoxGD9ccZqFSmqahbVXb8r9PwuauvTdZ1L2Tsl52vr+Nvl6HS1z/hbn4ua+f7uk2gP/fcproK574cn+0vGvirXoRmyLQafDJ2keEOZCPYM+3PfBrNaU5vy/VGr1rUl5/ow8UXUXh/xk1zo+nR6n4n1uJY445JPLS3toh8zu2CQu4+nzHA7Uf8J5rkcBtZ/AOsNq33VWF42tGPY+eSML9VyPSo4/33xi16R/ma30qziQn+FWaViPz5rpapqCUVKN3Zd+35WIi6jlJwlyq70su+r1W7d3+hznh7RdUbWJPEniW9S51eWEwRxQAi3tIiQxjQHliSBljycV0FzNHb28lxK22ONC7n0AGTT65X4mXE0mhx+H7FyNQ12ZbCALyVRv8AWv8ARY9xJ7cU43qzSf8AwyCVqFNta/m3/my78IrWS1+Hqa61sZtU1dX1G4PRpmclkXPoF2gdhXMeGPFnjHWrdb6y8VeHpdR5M2hXFmYjCe8Zbd5gI6ZIIzW/N44i0LX7nQLXw9f3miaRBBbyXdinmm3k2k7Cg5KhNuSucHORyKtq3w1+IhZMaTql0ByGXy7qPH1xIuPwp3cZSqVIXUtb2Tsu39NMzspRhSo1LOOlrtXffz1v0aMT7Rqni/xdomoXXhu60RNFWWS4luQu+WZ1KeVEw+9GMli3Q8cCu1rkpLbUPBHiHTLB9TutS8P6pKbaE3bb5rOfaWRN/V0YKQM8jA5qp4g8Xawraze6BbaZNpOgpm/uLuVl86UDLQwleNwGMk55YCrdP2nL7P4baff59bkxqqjzOrfmvr93l0sv6eh3FFQ2Fx9rsbe68p4vOiWTY4wy5GcH3Gamrmasdqd1cKbL/q2+hp1Nl/1bfQ0IHseB/CX/AJKLo/8A12b/ANAavpuvmT4S/wDJRdH/AOuzf+gNX03Xr8U/71D/AA/qz5bw/wD9wqf4/wBEFFFFfMn3Z45+0p97QPpcf+0q1fg3/wAiLb/9dZP/AEKsr9pT72gfS4/9pVq/Bv8A5EW3/wCusn/oVfVy/wCRLS9X+cj89pf8lTX/AMK/KB2NFFFeEfYHNan83xY8Hr/dt9Qb/wAcjH9an+IH/JQvA4/6aXx/8l//AK9S+JPD0Osz2d2t/f6dfWRf7PdWcgSRQ4AZeQQQcDqO1V9J8KxWerxatfazrGs3kCMkD39wHEIbG7YqqACQACa6E4XjK+yat63/AMzllGp70FHRyTv6cv8AkdDXPeGPn+L2uN/zz0e0T85JTXQ1z+teF0vtYOr2Ws6to968IgmksZVUSoCSoYMpGRk4PvWcLNSi3a6NaqleMoq9nf8ABr9Rl/z8bJ/9nw5D+tzJ/hVaXVvEfiK9vdM8JWEdvDbXDWlxq94w8uKRfviOIfM7DPBOFz7Vo+HvDdvo95c37X+o6nf3KLHJdX83mSbFyQgwAAuSTgCs+48FJJe3zW/iHW7Kxvpzc3NlazrGjyMAGO4LvAbAyAfWtYyprS+yVrr9Pyv8znlGq1e27baTV/LX87a9jKfxJB4JlttF8OW8up6VpEpm8S3+d77pMhiT/FICfMYDoFA9cdb410e616LSPEfhi7tH1HT2aW1aRyYLmGRQHjLLn7wCkNzggVNo+k6bpGmJpum2cVtaICBEo4OepOeST3J5NYK+DZNNleTwr4h1PQFdixtoSs1qCepEUgIXPtik3ByUou0l1fW+9/8AgdNC1GpGDhJXi7aLTltty3+W9tdetixpmh+Jte8RadqXiextNLsNLkM8FlDdfaHmuMEK7sFACqCSAOcnmofEt7H4s8cWGi2LibTdBnF5qEy8obkAiKEHuVyWb0wBwaSXw14g1BfK1zx3rF1bn70NrFFaBx6M0a7iPoRW9o2l6fo2nRafpdpHa2sQ+WNB+ZJ6k+pPJpOST5rptaK17L79bhGEpR5LNJu7btd26aaJf1bW5Pe3EVnZzXc7FYoI2kcgZwqjJ/QVxqw3/jDT7bWfEqW2heDY1S9MMs6tLeoMMhlI+VI/unbkk9K7WaOOaF4ZUDxupVlPQg8EVyll8PdBhaBbmXUtStbUj7LaXt48tvbgdAsZ4wOgzmilKMU7uz/rbz8x14Tm0krx7Xt9+mq8uvXQrWVqPHep6h4i1K3kj0mazfT9JhkXaxgf/WTkHoX4x32geta3gZP+Ep+F1x4b1hs3Vsk2j3xxkh0GwP7krsbPqa6AAAAAYArm9Q8NXi6zc6v4e8Q3mh3V2FF2sUMc0UxUYDFHBAbHGR2FDmprlvy2tbyt/X3iVN0pc9ua91Lzv/lslfYZ44ji0Pwdpnw98Okx3WpRixgI+9Fbgfvpm/4DnnuzCovD0MHhP4lQafbIIdM1ywWGNR0W4tlwo9sxfnsq/wCH/Dn9n6jPrGoaldaxq9xGInvLkKpWMHIRFUBUXPOB1NWfE2h2+vWMdvNNPbTQTLcW1zA22SCVejqencjB6gmmpRSdNu6d7vu31+Wn9MHCbkqqVmrWXZLp6tN/h2L1to2heFr7xD4qdlgN8VuLyV+kaxpjj8dzH1LfSuc8AQ3N99v8XajE0V5rcoljjf70FqoxDH7Hb8x92ps3hPUtUaKLxR4sv9asYnEgsjbxQRSEHI8zYoLgEA4PGRXVjgVHwRfvXb6+S2Wv9aI0S55J8vLFXaWm73el13+9hRRRWRsFc7rev6kutnw/4d0V9U1MW6zyM8yxQQIzFVZ2PJ5B4UE8V0Vc9rvhg6hrI1az1vU9Iu2txazPZOgMsQYsAdynBBJwRzzWtLlv739fcY1+fl9z8LXt5X0MPU9Rs/h3M+t+ILr+3fFt8iq0dtGdlpahgX2LyUiUZJY8sQPfHc+N9F/4SrwsbSyvY4Ji8N1aXG3egdHDocDqDjH0NZOh+FtF0iG5WC2M8t2MXdxdOZprgYwQ7tkke3T2rNt/CWpaUnkeGfGGraTZ87bRkjuYoh6RiRSVHtmqlyykpRlaS6vb7le1vmZw54RlCULwfRPVfN2u31eluhFreg6g+nyah8SvEenW2h22HlsdOV44pyDkCR2O9gT/AALjPHWs6C++x3l58QL3R5NOtHtYtO0zTIYgs8sZkGxpB0DMxAA/hWtyy8HWp1CHUtc1LUfEF7Cd0LX8gMULf3kiUBFPvgmtXxLo9tr2jTaZdSSxJIVZZImw8bqwZWU+oIBrRVYppSd+9tFbrZfq9TJ0JtOUVZ9Lu7b6Xfl0S06nPXlrfSmPxT8QmttF0TSnFxb6WswlaSUfceVxwxB+6i55I61p/Drxpfatql1pXiOy/su/n/0zTYJCAZLVui+7rj5h15qCy8HWv9ow6lrepajr95A26Br+UNHC3qkagID74J960vEeg6Zr9rHDqELFon8yCaNyksL/AN5HHKmom6c1yy+9dPRdfO+ppTjWhLnhp5N6y9WtvJLRGR/Yfi/wxf31v4c02w1fSbu4e4t0mvPIezdzudT8pDJuJIxzya1dBt7XwD4T1DV/E2owtd3Ez3moXCDCtIwAEcYPJAACqOp/Gs1NB8W2y+TYfEPVEtx90XVnBcSD/gbLk/jT7Hwfbf2jDqmuanqOv30J3QvfSAxwt6pEoCKffBPvRO0laclbrZO79b6f11CCcJXpwafS7VlftbV/P00DwBZ3v2S+13VoTDqOtXRvJYm6wx4CxRn/AHUA/EmuloorKcuaVzopw9nFRCiiioLKur2MOqaVd6bcjMN1C8L/AEYEH+dZHguCPxh8J/7A1okzQo+l32OSssLbc/X5Vb8a6GuZu/DOowavd6l4b8S3ehyXzB7uJbeOeKRwMbwrj5WIAyR1wK1jrHlvZ3TT8/6/IxmnGfPy8yaaa7p+tv6bJviWwvvEXhPw3GBsa8bUJwO0duuVBHoXZPyqr8VEkj8KHVrdS0+j3UOpRgd/KcFv/HN1XNB8PTWerTa1q2sXWs6rLCLcXE0aRrHEDu2IiABQTyfXArauoIbq2ltriNZIZUMciN0ZSMEH8KqMlTcEtUvx7/5ETpyrKo5Kzlt5aWX+ZcutL0/V9Q0bXCRI9iXmtXHQiSMqf0INchbSf218VNY1L71totummW56gyviSYj3H7tfwqKz8M+JdMtU0/RvHmoWunRLsggmsoJ2iTsodlzgDgZ6CtnwzottoOmfY7eWad3keaeeZt0k8rnLOx9SamMVTT96+llvor3/AK9S5TlWavDl1u9tXay2f522QzxTriaFZ28n2O4vbi7uUtbW2hxullbJC5JAAwpOT6VganazxRJ4s+JVxaabpenv51ro8MnmZlH3TI3SV/RF47+tdB4n0SHXbGK3kubi0mt7hLm2uICA8UqfdYZBB6kYI6Gs+w8Gacl+upatd3+vX6AiOfUZvMEQPXYgARPwGfetKcoRjvZ9e/y6L13MqsKkpvS66dvmt36bHVeGtY/tzwjZ655PkC7tvtCx5yVBGQCfXGK5D4Qrt+Gmgj/p0B/MmoYfApt7Iada+LvE9tpqqUjtIrtAiIf4Adm7bjjr+NdPpVja6Xptvp1jF5VtbRrHEmScKBgcnrWbUIRlGD3d/RK/+ZpGVWpOMqitZNerdv8AIs1y97rmu6lq97onhPR0uJ7N1iub+8lCW1u7KGxtHzyEAjgAfWuormNR8IfaNXvb+z8Q61pS3+w3kNlMqCVkXaG3bSynaADgjOKKTjd83y/pBXVRpcnzta9vn5/8Ar6JqOh+DPFdl4dmv21fxHrdyP7UviANh8tjGpA4QZAVI/Qk/Xe+Iuga3q8+iX/h+bT0vNMunl232/y2Vo2Q/cGcjdnHH1rOPgrw6ugyaNDZGGF5BMZUkYT+cDkS+Yfm3g98/pxVc+GNekQW1x8QPET2g4CIYo5SPQyqm78etU+VzVSMtet1v93lpYiPOqbpTheL2s9vVvV6636u+hk3sC6He3Om2ssfijx1qsBjuJ5kHkWMB/vLyI4xnhfvOevWrOmXGqaTBD4I8KaW2r3ul2kKXF3dSiG3g3g7S38TdCdqg8cZrpPDug6XoFo1vpdqIhI2+WRiWklbuzueWP1rP1fwqbzWp9Usde1bR5bqFIbsWMir5ypnaclSVI3EZFaKrF3T/Hv6LZW2SMnQnFKUdPJdF6vdt2u38jHuNW0v4c6gs+r3ja54n1OWL+0Z0TC2dpvUE7Rny4l3cZ5Zjk+3a+PtAuPEWi28en3cVtfWd5FfWkkqlo/MjPAYDnaQSOPWsvSPCuhaZp1zYwWKyR3gIu3nYyyXGevmM2S3U/nxWdb+FdY0uMW3h/xtrGnWQGEtpY4rpYx2VDIpZQPTJrOXLKSnGVpLq9n8le1uxrDnhB05wvB9E9V83a9976O5X13RZorI6x8Ttesv7LtmDLplhGywTyA5UPuy8pJ6JwMjvWfDfX+m3d34yutDMF3rcttp2m6RGVibGSIzM3QOcnP90YH039M8H2cOpR6rqt/qGu6jF/qp9Ql3iEnr5aABU/AZ960/EejWevaYbC8MyL5iSpJC+ySJ1YMrq3YgjrWiqxTSk7rr0VvJfm92ZPDzacoqz6a3d+7f5LZeZzPiHRdQvdMM/wAR/E+m6JoxZWawsW2+YVIYBpn+YnIHCAZruPC/ibR/Fukz3Wg6jvVGaFjsxJE3IBKMMj1GRzXN6X4K0CyvRqE0E2p6gP8Al71GZrmUfQvkL+AFSa54UsdR1IatbXV9pOqhQhvbCby5HUfwuMFXH+8DWVVU6i5W9ttFb7v1vfyNqPtaLcoxWu+rbfz2Xpa3mc/YeCPHem65PqbyeH/EGoOxEWp6jPMssaf3VjClUHXhCKta7o9vYQprXxP1+2vYYm3W2kWkRS3kl7AISXnbOMA8D0xV46L4yZfJk+IuoeR0OzTrZZMf7+3r74qfRfCOk6bf/wBpzNd6pqeMC+1GYzzKPRSeFH+6BWrqveUl/wBurX72tPkYxoRtaEH/ANvO6+5N83zZW0Cz1XWNf/4SzX7c2TpC0GmadnP2SFsFmfHWRsDI6AAD6dTRRXPOfMzsp0+Rb3b3fcK5b4gfNe+Ek/veI7X9Fkb+ldTWZ4k0Sz16xS1u3uIjFMs8E1vIY5YZF6OrDoRk/nTpSUZJsmvBzg1Hcu/ELw9eeJNItbWwvorK5tb6G8jkliMi7o23AFQR3x3rF/4R74iNw3ivREHqulMT+slVv+ERvh93x54wA/6/Yz/OOj/hEr/v498Yf+BkX/xqqgnCPKpq3+G/6EVLVJubpu/lK35Mp69J4q8H3ekXmreJLTV7O9vRazQJpggZAY3ferByTjZ0PrUlhN4x8VaVFq0Nzp3hXQ54hMlxIRcXTREZDYOI48j13EVbs/BtvHqVtfajreuay9sWaCPULsSRoxUqWChQM4JHPrVa1+HXh2NYobptR1G0gP8Ao9neXjyW8A7BY87cfUGtueny6v3u/KvPpou25z+yrczsny9uZ+W71ffRM0Phprngex2eCfDmum/ltVaRXkk3+cWYs+18BXOSSdvr9cUPH3gvxTrHiddSivNP1nSkw0Wk6lI8MMLj+LEYIk7/AHxxmtfWfDei6tpsVhdWSJFAwa2MH7p7dh0aNlwVP0rOTQfFlqvlaf8AEPVVgHQXdnBcOP8AgbKCfxrKLSqOpCVm9+bX8Uv67m04ylSVGpC8Vty6fJpu34v0G3Ph7xZfWbDxR4i0rQdIjXM6aVuV2T+6ZpMbB7qorKt4LTxVa22geHLEad4GspQ0kqqVOpOjZCpnny9wyznliOO5rVXwVb3k8dx4l1jVPETo29Yr2UC3VvUQoAn5g11MaLGixxqqIoAVVGAB6CqdXl2d35KyXn5vzexKoc+6sut3dvy7Jd0tzkotV8T+KzNB4UsY9P08TSQNrN6wYZRirGKEHLHIOC2BxTvB/iDw14f8UWvgPRzJdLIZjd6k53CW9wGKs/RpCoYn0wo9g1vAsJe5gXxBrkOl3E73D6dBciKIs5y43KA+0kk43Vp3fhPQLjw/HoS6elvZQkPAICUaFx0dWHIcH+Lqe+c05uk049PL833a7bEwjiE1O3vLq/yVtk++rLHjTw5rd54gsfEXhu70+G/t7aS0livkcxSxOyt1TkEMuffNc3qlrB4Zv7bWPFF4fE/iqbcmk6ZbxhIo2PUxxnOAP4pXJwBV4eHfFEafZofiHrQtOm14IHmx/wBdSm7PvV/w74Y0zRZ5ryH7Rd6hOMTX15KZriQehc9B7DAqYPkjyuV15LX0b7enoXOPtJuUYNN66u6v3STab9bdzm9Fl1LwrbQaBa6UdY8Qam8+oyWts6wW1uGYbgGb7qKWAGMk88c07V5W8G58W+LLiLVvFEkLxaTpdmpMcGR8wjX7x4HzyEdBgeh6DxH4d/tW/tNStdVv9Kv7VHiS4tCu5o3xuUhgR/CCPSjw/wCFdL0e5lvk+0XuozLtlvr2YzTuPTceg9gAKt1YP3n137vyv0XpqZqhUT5Y7LZvZedurv306mxrVpZeOvAE1tb3Oy11eyDRTAZ2bgGU474OMj2rlr/w34lu9Ok/4TfxRpthokEeboaarRNcIOvmSufkU9wo5zjNPTwhc6bLI3hbxNqegwyOXa0jWOe3UnklI5FITJ5449qVPBkd5dRXXibWtS8RSRNvSG7dVtlYdGEKALn65rOmlT+Gem+2q/T8TWrzVrOdP3rWetov7tWvK3kYAvbPzh45t9J/szw1oOnyw6bFHCEmvUbGXI7R8DaDzyWOM1r6hpvivWdKlm8TavpvhHRJIyJ44JBLcGNhgq0z4ROO6g/Wuo1OwtdS0y4028iEltcRNFInTKkYP0rnrLwDoEc0U2ofbtalhAELapdNcCMDoFVvlH5Voq0Wr7NeV9Pn1ve7+4yeHqJ23T315Vf5K9rWSSfqbfw78SeEtRs/7A8M6n9pTSYkgVXJ3NGqgBlLYLL23Dj9K5bXPBHjGXxfLrTXOkeJIVcvYx6pLJELL2WNFKE9Pmxnit7xB4Y0vWvs8kqzWl3ajFreWchhng9lYdvY5HtVIaJ4yjXyrf4i6gIe3m6fbSSAf75Xn8qzp2hJypytffm1/FL/ACNaqlUgoVYXtty2X4N9Pn30K+r+H9TuLF7z4i+J9OsdEi5mstP3RRTf7MkrnewP91QM1Ws93iS5sdWksTo/hLRf3+l2ezY9w6qQJ2UfdQKTtXqc5PpWlZ+C9O+3R6hrN5qHiC8i5ik1KbzViPqkYARfyzXSyIskbRuoZGBVge4NU6qXW7+5L0XfzZMaDlurL1u32u+3ktDjrabxT43sEk0+H/hG/D9zHvOoTSK11NEf+eSKcR5H8THIzkCtv4Za74dvn1Hw74ViT+ytCWGBJkOVldt5Yg/xDK/e7kk+5xLb4f2gs4tMvte1y+0iAbIdOkuQkATsrbAC4Huat3Xg22GoPe6Nq2qaA0sSRTR6bIiRyKgwmVZSAQDgYxxTqqlOLhfTppp8+rdvkugqPt6co1OW766q702XRK+vd9R2nfN8WfFx/u2unr/47Ka6Wsfw34etdEa7mS7vr68vGVrm7vZvMlk2jCgnAAAHQACtisajTat0SX3Kx0UYyUXzbtt/e2zD8Ua5c6Zc6dp2m6Y2panqUjx2sBmESfIu5mZz0AHPQk1zt/dSeEruXXNcng1zxtdQNDpulWYJjtkPJCj7wXjLSNjIGBXUeJNAs9eit1uZru2mtpfNguLScxSxNgqdrDkZBINJ4d8N6PoPmtp1rieY5muZXaSaU/7TsSx+mcVrGdNQ/Pz+fReiv5mM6dWVRvp0fb5W1fa7stNDiPhd4T8RzeDoPFOk+Lg+q6lNJeXFtP8AvbKQueVYL8yvxyw5B4xxW63hXxVrviPSL3W9N0HTF028jumu7SZpbiXZz5akou1G75PSrV34Ms1v5dR0PUdR8P3kzbpm0+ULHM3q8bAox98Zo/sfxsRsb4jXez20u2DY+u3+laTrSnJyjJK/dO68tFr8zGnh404RhKEna2zVnbrq018jQ+Knh2bxHZ6dHJrUei6ZYXP226vN22VSqlVCE8L95ssTxxwa5bSrOz8TrZaXotqbPwNpUivGChB1SZTkMc8mMNySfvt+msvgewup0uPEOpap4ikQ7kTULjdCjeoiUBPzBrqUVUQKqhVAwABgAVjGfsoKKd7fcvPzfm9jeVJ1qjqSja++t2/Lsl3S36voLRRRWB1BTZf9W30NOpsv+rb6Gmgex4H8Jf8Akouj/wDXZv8A0Bq+m6+ZPhL/AMlF0f8A67N/6A1fTdevxT/vUP8AD+rPlvD/AP3Cp/j/AEQUUUV8yfdnjn7Sn3tA+lx/7SrV+Df/ACItv/11k/8AQqyv2lPvaB9Lj/2lV74Ntd/8Ilbp5EH2XfIfM847927ps24x77vwr6xq+S0vV/nI/O6ckuKa/wDhX/pMDuKKpCXVvsTObGyF1uwsQu22FfXf5eQevG38alL332qJRb25tyuZZPPO9W54C7MMOnOR9K8Rwf8ATR9cqsX3+5/5f8N1LFFVBJqfkzk2doJFb9woum2uPVj5fyn2AalMmo5tsWtqQw/0jNy37vp9z5Pn79dtHI/6aD2sfP7n/l/W+xaoqsJNQ33INrbBVH+jkXDZkP8AtDZ8nbpuphk1T7PCws7MzFv3yfam2ovqreXlj7ED60cj/poPax8/uf8Al/W+xcoquHvftkitb24tgmUkE53s3HBXbgDrzuP0qLzdW+xb/sNl9q3Y8r7W3l7fXf5ec+238aFB/wBNA6sV3+59Pl/w/Qu0VAXvPtqILeA2pTLyGY7w3oE24I6c7h9KiEmqfZpmNnZicN+6QXTbXX1ZvLyp68AH60cj/poHViu/3P8Ay/4cuUVWMmoeZbgWtsUYfvybhsxn0UbPm/ErSLJqP+k7rW1G3/j2xct+86/f+T5O3Td1P4nI/wCmg9rHz+5+vb+tty1RVQyan5duRZ2hdm/fg3TYjHqp8v5vxC08PffaZlNtbiAL+6fzzudvRl2YUdeQT9KOR/00HtY+f3P/AC/rYsUV4bf/ALQEdp8Tl8HN4ftmhW7FjLfjUG8pJicYz5XQHg8evpXte+8+27PIg+y7c+b5x8zd6bNuMe+78KmK5o8y2/r+vMuUuVpNPp0fX+te3UnoqkJdV+xyMbKyFyHwkYu22MvHJby8g9eNp+tSF777RCotrYwlf3z+e25G9FXZhh7kr9Krkf8ATRCqx8/uf+RZoqoJNS2XObS0DKf9HAuWxIP9o7Pk7dN1Bk1LFti0tSWP+kZuW/djj7nyfP367aOR/wBNB7WPn9z9O39b7Fuiqwe/86cG2thEq/uG+0Nuc+jDZ8o9wWphk1X7JEwsrM3BbEsZu22KvPIby8senGB9aOR/00HtY+f3P/IuUVxPxb8ev8PPDz69d6Qt9ZeakKCK62yF2z1UpgDg85PbiuPj+MXjJtMXUP8AhTHiNoGQSK0U28FCMhhiPPT2qLq71NUm1e39I9morhvhl8StI+ISvJocfl/ZgBfW905jubdjnHyBSrKSPvbh344xXS6lf6jYaNqOoS2NqzWsbyxRrdNiRVBPzN5fynA7BqqUeVcz29SOdc3LZ39GalFcL8JPHl58QvCsHiC30OGwge5kgljkvS7KFx8y4jAbOTwcdOtdgJNQ3XObW1CqP9HIuGzIf9v5Pk7dN1PkdhOok2tfuf8AX9WLVFUzJqnkQMLOzMxb98pum2oPVT5fzH2IX61IHvftkim3txbBMxyCc72bjgrtwB153H6Ucj/poSqx8/uf+RYoqkZdW+xBxY2X2rdzF9rby9vrv8vOfbb+NV9f1mLQrSfVNVe0tdItoTJcXUk5DIfQJt57AfNkk9KUo8qbbX3ocaik0knrbo+vy/4bqatFeBWnx+8S6888ng74VarrNlDIV+1JM5VgPpEQD7ZzXUfDL4y2/jLxJ/wjN1oE+g61GrNPZ3srB8AZOz5PmI6kNsOOmamPvOyLleMeZrQ9VoqqJNR/0ndaWo2/8e+Llv3nX7/yfJ26bqQyal5duRaWhdj/AKQDctiMeqnZ8/4havkf9NGftY+f3P07f1vsW6Krh777TMptrcQBf3L+edzt6MuzCj3BP0qIy6t9jR1srI3RfDxm7bYF55D+XknpxtH1o5H/AE0DqxXf7n/l/wAOXaKg33n23Z9ng+y7c+b5x8zd6bNuMe+78K474o+PpPh74MbxDqujrct9qS3S3trrIIYEhizIMdDxg9ufSZLlV2/6ZUZcz5Un16Pp/Xz6HcUV4FB+0VqFxGlzb/CzxFLZldzTozMAPUYjwR+IrpPhv8dPDnjXUJtIit/7K1gtttbS+mK/aCOo3hSFPtyfaiPvOyKneCu1+B6zRVUyali222lqd3/Hxm5b930+58nz9+u2lEl/5twDa2wjVf3DfaGy59GGz5R7gtVcj/poz9rHz+5+vb+ttyzRXnnxE+JFx4N1nwro9xoMV3d+ILs237u+ISD50UNkx5b74OMDoa7wPefbWQ28AtduVkEx3lvQptwB153fhUpXu10/Qpyta/Xyf9L5k9FUhLq32IubGy+1bsCL7W3l7fXf5ec+238alL3v2uNRb25timZJDOd6tzwF24I6c7h9Krkf9NEqrF9/ufX5f8N1LFFcF8WviHL8OfCv9u6loqXnmXi20ENvdn5gVY7mYoNvCngA/WuEX9oDX2WNk+D/AImZWAJI3/p+65/Ss3JJtX2NYpyipJbnvFFcL8LvHWreNrHU7i48HX+gPaMqwR37svnkgnqYxgDAyRu611xk1PyYGFnaGVm/fr9qbag9VPl/MfYhfrWig/6ZnKok9b/cy5RVcPe/a5VNvbi2C5jkE53s3HBXbgDrzuP0qIy6t9iDixsjdbsGL7W3l7fXf5ec+238aFB/00J1Yrv9z/y/4foXaKgL3n21UFvAbXblpTMd4b02bcEe+78KiEmq/ZJWNlZi4DYij+1tsZeOS3l5U9eMH60KD/poHViu/wBz/wAv+H6FyivI/ib8aJPBfjW28Kw+D73Wr2W0S4YWk+SCd2VVQhLY2nnj6Vh/8L+8Q/P/AMWd8T8fc/1nP1/dcfrWXPHub8kux7xRWNoOqanq2g6Tqn9kLZveRJLcW1zMySWwYA7cbPmYZPB29K4jxT8cvA/hvxLdaHqWpQvLAdha28yXY/dZMR4XBznaWI9O1aSjyuza+9GUZ82yf3P/AC/rY9QorK07UrrUtDs9T0+LT7kXIWRCl43lGMjIZX8vJOMcbR1PPFXt959t2fZ4Psu3Pm+cfM3emzbjHvu/Cm4Nb/mSqsXa1/ufX5f8N1J6KpCXVvsTubGyF0HwsYu22FfUv5eQevG0/Wkvr2axT7VdLZwafFEZLq4kuSvkgAkkDbgj3JH0ocWt2vvQKqnayf3Pr8i9RXg7/tAalq+p3ln4F+HepeJYraQr9rglcRlezYERIz6HFaPhD47DUvFtl4V8S+E7vwtqlzIEC30zBSScKFzGDk84yAP9rmoi+aXKjWV4x5mtP66bns9FVhJqHmXANrbBFH7gi4bMh9GGz5fwLUwyap9mhYWdmZy371PtTbUXPVW8vLHpwQPrV8j/AKaMvax8/uf+RcoqAPefbXQ28AtQmVkEx3lvQptwB153H6VD5urfYt/2Gy+1bseV9rby9vrv8vOfbb+NCg/6aB1Yrv8Ac+ny/wCH6F2iq5e9+2RqLe3NsUy8hnO9W54C7cEdOdw+lRiTVPs8zGzsxMG/coLptrr6s3l5U+wB+tHI/wCmgdWPn9z/AMi5RVSWbUEEDC0tmTZm4/0hsocdEGz5+/XbXFfCH4kf8LH0jVdRsNF+wrZXBt4knutxlbbnJwnyjkf3qVtbfP8AGxXOrXs/ufa/9fduegUVz3jLxBe+GvCF34gm0yC4FjA89zCl2RhV5+RinzH6hap/DDxhN458K23iS30pLKzulfyle5LSblcqQwCYAyDyCfpRy6tdvMXOrJ2eumz7XOtorg/i18QLr4d+CovEF5ocN9M92lubaK9KqAwYht5j5+7029+tdfZXV5c/Z5vssCWssCyFjOfMViM7du3BHvu/ChK97dBuaSi9ddtH/S+ZdoqkJNV+ySsbKzFyGxHGLttjLxyW8vIPXjafrUhe/wDOgUW1sYmX9832htyH0UbPmHuSv0p8j/pon2sfP7n/AJFmiqgk1Lbc5tLQFT/o4Fy37wc/f+T5O3TdQZNS222LS0LMf9IBuWxGP9j5Pn79dtHI/wCmg9rHz+5+nb+t9i3RXgWt/tF3mka22l3nw01qKV5WitRJMUe4IbHyqY+cnHTPWvVvBPiTV/E3g+y1w+HH0q5uHYSWN9O0bxKrFc58vJzgEDaOD1qKdqivE0qXpfEv1/I6eiuN+JfxB034fQW19r9tI2n3Uwt4ntiXmMhBPKEABQAed2faujin1WTT/O+w2X2kkbI/tbbCvHJby8g9eNv41Si3t+aIlUUd0+vR9Pl/w/Qv0VXL332qFRb25tyuZX8871bB4VdmGHTkkfSmCTU/KuCbO0Eit+4UXTYcerHy/lPsA1Pkf9NC9rHz+5/5Fuiqpk1HNtttbU7v+PjNy37vp9z5Pn79dtKJNQ8y4BtbYIo/0ci4bMh9GGz5Pw3Ucj/poPax8/ufr2/rbcs0VTMmqfZoWFnZmct++Q3TbUX1VvLyx9iB9alD3v2x0Nvbi1CZSQTHeW44KbcAdedx+lHI/wCmgVWL7/c/8v8AhieiqXm6t9i3/YbL7Vux5X2tvL2+u/y859tv41MXvftiILe3NqUy8hnO8NzwE24I6c7h9KHB/wBNAqsX3+59fl/w3UnoqmJNU+zTMbOzE4b9yn2ptrr6s3l5U+wB+tPMmoeZbgWtsUYf6QTcNmM+ijZ8/wCJWjkf9NB7WPn9z/y/rcs0VVEmo/6TutbUbf8Aj3xct+86/f8Ak+Tt03Uhk1PyrciztDIzfv1N02EHqp8v5j7ELRyP+mg9rHz+5+nb+t9i3TZf9W30NQh777VMpt7cW4X90/nnezccMuzCjryCfpUEsurf2dvFlZfaiSGj+1tsC88h/LyT042j60KD/poUqsUnv9z/AMv+H6HiHwl/5KLo/wD12b/0Bq+m6+ZPhL/yUXR/+uzf+gNX03Xq8U/71D/D+rPm/D//AHCp/j/RBRRRXzJ92eOftKfe0D6XH/tKp/g1qBPh6DTf7PvgAZJPtRjHkH5vu7s53e2Kg/aU+9oH0uP/AGlWr8G/+RFt/wDrrJ/6FX1cv+RLS9f1kfntH/kqcR/hX5QNddfZtGfUv7B1oFJfL+ym3Xz26fMF3Y289c9jVptTZdUtbH+zdQIuI/MNwIh5UXBO12zw3HTB6itCivCPsTJXW2a0vrj+xdWH2R9gjMA3z84zGN3zD8qe+sMracv9k6oftwBJEIxbdP8AW8/L17Z6GtOigDNXVmabUI/7K1MfYlLBjCNtxwTiLn5jx3x1FRNrjLYWd3/Yurk3UmwwiAeZDzjdIN3A49TWvRQBQTUmbV59P/s6/Aii8z7SYh5L9PlVs5Lc9MdjVQ6+39ijUv7B1rPmeX9l+zr5/wDvbd2Me+a2qKAKLaky6xFp39nX5EkXmfaREPITr8rNnIbjpjuKrLrjNpt3ef2JrANtJsEBgHmzcgbkG7kc+o6GteigDNbVmW4sIf7K1I/bEDFxCNtvxnEhz8p+maamsM39pf8AEo1RfsPTMI/0nr/qufm6d8dRWpRQBktrTLbWE39jasftjhSggG635xmQbvlH0zWF8SfGy+FfC/iDUHsb2JtOtC0FxJGBBNK2Aiq2ck7mGeOxrs6+ev2wNUvdSm8NfD/SLWW9u9QuPtUtrE2GkVchFz2yd5/4DWVZvl5Vu9DWik5Xey1OOn8CS/8ADKp1ySwvZNcuL/8AthpRFl1Xkbieuzy8tn1Ir374R+Nf+Et8I6HdmyvXluLFWuLoRjyBKnyupbOd25ScY7iuNTxV8WLjRTpK/BJFsmt/s3lNrcKDy9u3bggdqxf2PtQvtKfxN8PtYha1vtMuvtC27uGKBvldcjggEKcjg7quDXPKK2aTXy0/K33CndwUpbp/nr+Z7WmvM2kT6h/Yesgwy+X9mNuvnSdPmVd2CvPXPY1x2tfGzwRpeuvo7tql1PAoN49pZNMloe6yFehHQ7QcHiuv8fauug+CNa1lpBGbOxllRj/fCnb+uK89/ZJsbe3+DlnqCKDdajczz3Up+87CRlGT34UfnSTbk0ui/MVoqCk1u7fhc6Lwb8VfDHjCbWIvDkeo37aUqvJstx++DEgGPJ56dDg1076yyrpzf2Pqp+3EAgQjNt05l+b5evbPQ15F+z1HH/wtv4qyRIqqNURAFGAMPNXuNVF80Iy7q4prlnKPZmcuqs13fW/9l6kBaJvEhhGyfjOIzn5j+VQNrrLpdrff2HrBNxL5ZtxbjzouSNzru4Xjrk9RWxRTJPB/2ydS3fDc6YbC9UC+gcXTRjyG4b5Q2c7uemOxrqNP+LvgbRvAlneXuqRRvbQxwGzE8LXLYQDcIw+Stc7+2q2PhVYp/f1eIf8AkOSup0v4L/DB9ItxJ4PsWLwoWYvJuJKjJzuzWUOb95y91+RtPktT5uz/ADOC/Z3tr+/+Knibx5/YepWWkeIGk/s92gxGU3797nPGdoxjOSx+teteMdaaTwH4nn/snU4fs1nPGFkhAMvyEb055XvnjivFvhxZnwH+1HeeB/DV3ct4fubYyzWbyl1hPlbx17g4APXDYOa9t+Ld9b6d8MPEt1dSrFGNMnUMx/iZCqj6kkD8amdvq2m1n+v6lK/1jXdtfoeJfs+/EK18MfCfTtHsfD+teI9XkluLh7XS7fzTCnmEBpDn5c4OOucV6x8Nvilo/jqx1SbTdL1a3u9KX/S7OeJRKG+b5FAbk/KRzjmuc/ZC021s/gxZXkMKpNfXE0szgcuVcoMn2C1i/C5RD+1Z8QIrMYtWtVeUL93zCYj+eS/61u2/aKD7fkjG0XCUl0f5s9jbXGWxsrr+xdXJupNhiEA8yHnG6QbuB+dWE1Jm1a40/wDs2/Ahi8z7SYh5MnT5VbOS3PTHY1NpmoWOp2xutOvILuAO0fmQyB13KSrDI7ggirNBJinX2GijUv7B1okyeX9lFuvnj/a27sY9814f+11ql5qus+E/h5a+dCmqXSSztjCvlxGg98EsSPpX0VXzd+1K39jfF34e+JroEWMM6LI/ZfLmV2/Rv0rOaTlCMtm1c1ptrmcd0nY9r8OzWWh+Eha6X4c1W2tNMC28NoLZRLKBgbkG75hzkkkHqasu2nL4gsNR/wCEbuDqN3b+X9uFom+3j+95cj5yvPbkZrcRlkRXRgysAVIOQR61z1/428NWPjSy8HXOpIutXsZkhtwpbgDPzEcKSASM9cfStG/e13MltpsXk1hmGpH+yNUX7D0zCP8ASev+q+b5unfHUVwV/wDHjwHZzeWW1acRttu5ILJpEsznB81gccd9pb861f2gNffw38Ite1CC48i5eD7PAwOG3yEJx7gEn8Kf8C9H0/S/hB4dtbWCLy7mwjuJ/lB815FDOW9euPoMVCcpN26W+93/AMi7RUU2t/0/4c3dC8UWOuRvc6Vb3l1Y+QJob1IwYbgY6RnOS3bBAwQRT315l0eHUf7C1kmWXy/swt185OvzMu7AXjrnuKuW7aTpZs9Ht2srEujC0tE2x5VRkhEGOAOuBxV2rfkQUf7RP9tf2b/Z99jy/M+1eWPI/wB3dnO72xXin7Wmpf2l8FTM2n31iV1eGMJdxBGOFY7gAT8vPX2Ne814f+2m234S2y/3tVhH/jklYYj4PmvzRvh/4i+f5HpPg3UGg8P+GdP/ALNv3E2mQH7QkQMUWIhw5zwePQ9RXh/7W+lWcml23jbT9KvNJ1fTdSS2e6eER/aVIYq6kH5tpQYJwcGvoXwquzwvpS+llCP/ABwV4f8Atf6p/a0Hh74d6Vi41fUr9JmhTkooBVM+mSxP0U1ri0+f3d+bT7yMI1ZX2tr9x6/4e8Ry3vh3w5fSaXqEz6taxSO0UQKwFlUkyc/KPm9+hrmPGfxf0zw/4rfwnZ+HNe1vXVAYWtlArZTGd2d2cY9q77RLGPStEstNRv3dnbRwg+yKBn9K8K/ZtvbXxD8XviT4kEizyPcpHbSnk+SXkAx7YRPyFVN3q8sXpq/uIpq1Lma2svvOb+KXjVPFfxY+HEcnhzXtIvLHUVaay1C08uQ7pIypTnDA7Tzx0r6XXUS2syab/Z9+AkXmfajEPIbp8obOd3PTHY14t8cMTftC/C+3yCVmaQj/AIGp/wDZa93qKP8AD/7el+hdb40vJfqYo19jop1L+wdaBEnl/ZTbr55/2tu7GPfNW31Jl1a30/8As2/Imi8z7SIh5MfX5WbOQ3HTHcVfoqzM+e/2wtUN98M7SNtPvrPy9cjT/SYwnmARyfMuCcr78V6bafEjwfb22j239sWZ+1QplhdwYt/lHEvz/Keffoa86/bYKt4H0CBuRJq6gj28t/8AGumg/Z8+E5jRm8NyklQT/wATC4/+LrKHNedu/wCiNp8loX7P8z0C21xLlL6SDTdQkitY/MjkWNSl2MEjySG+fOOOnUVU1nxZZ6PoMOt6nY6ja2jn98ZYlU2q5xuly3yj6ZrZ0uxtdM02206xi8m1tYlhhj3E7UUYAyeTwO9eMftQ3Md1qvgTwtfXCwaRqmrh78u+1GjjKcMfT5yfwFXN2aUert95nTXNv2v9yOl0P43eBdX8QQaPbTajG13lbK5uLNooLtv7sbNySc4GQBnjuM9g2vsuirqX9g60S0nl/ZRbr54/2iu7GOOua8k8SSx/F3xj4e0fwlbH/hF/Dd8t1eauE2Qu6YCwwH+LjjI46HoBn3WnHWN/6t3/ADCaSdv6v2KLaiV1lNN/s++IaPzPtQiHkL1+UtnO7jpjuKqrrrNpd1ff2HrANvL5YtzbjzZeQNyLu5XnrkdDWxRTJPnnXbuNv2x/D9xLHJEp0cErIApjLRS/e54xnmvbIPElvMdQWOxvmayJCqEUm56/6obvm6e3UV89/Efwrpfjr9rFfDustcCzbS1Z/IcI+VjLDBIPc16R4Q+AXgXwv4ksdf02TVzeWUnmRCW6VkzgjkBRnr61nRvyq+13/wClM2rct79bL8kdvrOvyWuixXcej6rvuY2IUQDNsQOsvzfKPpnoa+cvhpqmjaZ+zN4nu9S0uV7vUjcIbqWEFbqdzsjRWzlmB+bGOME19I+PNW03RPB+qajqt5FaWsdtIDJIcDJUgAepJ4AHJrwL9lnwXdeI/Dek654guI5dE0e6mfStPXo9wWy08nqV6KPbP1nl55zj/dXy11/r0HGShTjLz+/TQ9V+Ev23wv8AB7w3Z32j6vLdRRCGW3SAGWMksxJUkYUdM/Tiu1Got/bR03+z77Hl+Z9q8seR/u7s53e2KuRyRyAmN1cAlSVOcEdRTq3k7u5zrRWMZdeZtHl1H+wtaBjl8v7MbdfPfp8wXdgrz1z2NeM/ti+JryDwfpPheyiuYH1udWlYjAMa4/dnnruKEivf6+dv21beaG18Ia8qFoLK+kSTHYtsYf8Aos1jVtZKW11f7zeh8Wm9n+R6r8PLOx8I+CBo2naBqcUelIEcfZ1D3kn8UifN82Tzk44xWhqqaTqF9oF9qHhW6u7oP5lrNJaKz2DEDlyT8nXtn7vsK2bC6ttW0eC8tZt9teQLJHIh6q65BB+hr5O+O3wxg8CQ6H/ZXizX7y71bUBbiGe4H3e5G0DnJUfjV1JSU9V1/G5nSjGUd/8AhrH1UurM1xfw/wBlakPsaFg5hG244ziM5+Y/XFct40+Kfh/wjYaZNq1jrH23U3ZLbTYbdWuzg4yU3dM4xzzkVq/DXwhD4I8Mrodvqd/qSCZ5fOvHDPlsccDpxXk2gXtn4i/bG1Z5JFuF0bSzDa55CSLsD49wZJP1obfPGKe/6K7/AMhxS5ZSfT/O3/BOkuvj54Xsr620/U/Dni/Tby5lSOK3vNNELsWOAcM/TmvQR4gb+xTqX9g61nzPL+y/Z18//e27sbffNeTftUOra38ObXI3Sa8rY74DRj+te1y31lDfQWEt3BHd3Cs0MDSASSBcbiq9SBkZx0zRBtp+rX4J/qE0la3VX/Fr9CB9SZdXg0/+zr8iaLzPtIiHkx9flZs5DcdMdxVddcZrC8u/7F1cG1k2CEwDzJucboxu5HPqK16KogybvWDGlmp0rUyLyIuWEI22/GcS8/Kee2ehr58/ZI8WaDoPgrxIuqX9vaypfmdI5J40aYeWPlQMwyfl+nI5r6Q1dtmlXb/3YHP/AI6a+XP2Yfhb4J8ceCdQ1bxLpL3l1HqTwxut1LHhAiHGEYDqxrJc3tZW7fqbLl9l73f9Gem/GH4jeFrz4R6vHa38M0+o2E0SW6XELSREqQN6h+PwzS/sr6gw+EGkWP8AZuoAQxTy/aDEPKlzMx2o2eW56YHQ1zvxf+Cnw28O/DPXtb0vQpIL20tTJBIb2ZgrZABwXIPXvXcfsyLt+B3hv3ilP/kZ6qn8Ur76fqKpbkjba7/JHF/tcag2ofB/TpjYXtmZdaiTybmMJIMJJyQCeuK3vFvxy8P+F7iXT7TQ9a1uLTtsV9d2UINvbsAMoZCcFh3HA96wv21bqH/hB9C0zzglzc6srxqD821UYFvwLr+deh+KdF03w78Eda0iwt0jtLbRLhQuPvHymJZvVieSe5NZc0owqSXR/f7qLtGTpxfX/MveFvHOn+JvBo8VaRperT2jttjiEC+dJyASqhsEA5B5/hNbLaqy3llbf2XqRF2m8yiIbIOM4kOflP5155+yhGY/gbohP8b3Df8AkZ/8K9UrqkrM5k9/mZa6yzJqLf2Pqo+xMQAYBm55PMXzfMOO+OopG1llj05/7H1U/bWClRAM22SBmX5vlHPbPQ1q0VIz5y/aFvvN+O/w7i+w3qm0vAQTGMT/ALyM/u+fm9O3Ne6NrzLpNvqH9h6yTNL5f2cW6+dH1+Zl3YC8dc9xXi/x7+f9oX4YR+lwrf8AkZf8K+gaij/C/wC3pfoaVvjXov1PN/jH480Hwo+m2uv+FLnV4rm7jSCR4I2hWQjgqXz8w9h+Ndcmvs2jSal/YOtApJ5f2U26+e3T5gu7G3nrnsa8c/a8urdp/A2meYv2iTWFlEffYCq5/Nq99HSnB3Tfn+iFNJcvp+rM9tUZdTtLH+zdQIuI/MM4iHlRcE7XOeDxjGD1FQrrTNa38/8AY2rD7I+0RmAb5+cZjG75h+Va1FUQZb6wynTh/ZGqH7cOcQj/AEbp/refl69s9DTl1Zmn1CL+ytTH2NCwcwjbccE4iOfmPHfFaVFAGQ2uMun2d5/YmsE3MmwwiAeZDyRucbuBx6nqKsJqTNq82nf2dfgRReZ9pMQ8l+nyq2cluemOxq/RQBi/2+39i/2l/YOtZ8zy/sv2dfP/AN7buxj3zVt9SZdYh07+zr8iWLzPtIiHkp1+VmzkNx0x3FX6KAMhdcZtOvLz+xNYBtpNghMA82bkDcg3cjn1HQ1K2rMs+nxf2VqZ+2IGLiEbbfgHEpz8p57ZrSooAy01hmOpD+yNUH2EcZhH+k9f9Vz83TvjqKa2tMttYT/2Nqx+2PtMYgG+DnGZBu+UfnWtRQBnrqbNqd3Y/wBm6gBbx+YJzEPKl4B2oc8nnGMDoaqT68w0JdR/sLWiXcx/Zhbr569fmK7sBeOue4rbpsv+rb6GgT2PA/hL/wAlF0f/AK7N/wCgNX03XzJ8Jf8Akouj/wDXZv8A0Bq+m69jin/eof4f1Z8t4f8A+4VP8f6IKKKK+ZPuzxz9pT72gfS4/wDaVQfDTXb3T/CUFvB4V1zUkEjnz7T7P5Zyx4+eVWyPpU/7Sn3tA+lx/wC0qvfBu6i/4RK3s9s/mb5Hz5D7Mbv7+NufbOa+skm8lpW7v85H55Tko8VV7/yr8oGh/wAJVqX/AEIfij/yT/8Akij/AISrUv8AoQ/FH/kn/wDJFbY1S1Nk155d75attINlNvz/ALm3cR74xUpvIRdRW2248yVdyn7PJsA56tjap46Eg14fs59mfXKvSezX399jn/8AhKtS/wChD8Uf+Sf/AMkUf8JVqX/Qh+KP/JP/AOSK3RqVuYZ5fLu9sDbXH2SXJP8Asjblx7rmlOoQA2w2XX+kjMeLWTjp9/5fk6/xYo9nPsw9vS7r7/l+Zg/8JVqX/Qh+KP8AyT/+SKP+Eq1L/oQ/FH/kn/8AJFbwv4C9ymy5zbjL5tpMH/dO35/+A5pp1K2FvDP5d5smbag+xy7gf9pduVHuwAo9nPsw9vS7r7/kYf8AwlWpf9CH4o/8k/8A5Io/4SrUv+hD8Uf+Sf8A8kV0AvITeSWm248yNN7E27hMcdHxtJ56A5/Kov7UtfsP2zy73yt23H2Kbfn/AHNu7HvjFCpzfRg69Jbtff23+4xP+Eq1L/oQ/FH/AJJ//JFH/CVal/0Ifij/AMk//kiuhN5CL1LTbP5jpvBED7Me742g8dCc1ENStjbTXHl3myFtrD7HLuJ/2V27mHPUAij2c+w3Wprdr7+25h/8JVqX/Qh+KP8AyT/+SKP+Eq1L/oQ/FH/kn/8AJFb5voBJbx7LnNwNyYtpMAf7R24T6NikXULc/acJdf6N/rM2sgz1+58vz9P4c9vUUezn2D21Puvv+f5amD/wlWpf9CH4o/8AJP8A+SK8uj0PxXcftByfEPU/B+sy6ZBZ+TYQK1sZo22BeQZtoHzSHIJ6jivbjqNuI7eTy7vFw21P9ElyD/tDblPq2KeL2E3U1vtuN8K7mP2eTaR/stjax56Ak0vZSupWel/8hrEU7OKa18/n/Xkc/wD8JVqX/Qh+KP8AyT/+SK8uOh+KrT9oEfEPS/B+sxaXdWnk6hbu1sJpG2bcqBNtxlYzkkcg17YdUtRZJd+Xe+W77ABZTb8+6bdwHHUjFTfa4vt32PbP5u3dnyH2Y/38bc+2c0OlJNSs9L/8EFiKdmk1rbr93/APH/GMXjTxprw0/X/CGsQeDIZFl+xWptjcXzAAhZmM4CoG52rnOBn25TwXpvxo8DWF54Z8M+HjJoMlw8lpc3ywtdWqt1wiz7GI64JxnnvivoUapbGzku/LvfLjfYwNlNvzx0TbuI56gY/KpDfQi4gg2XO+ZdyEW0m0D/abbhT7MQalUJLo/P8A4P8AWg/rUGlqulvyX3/ifNngzwx8WvBOv6+PDei3klhrUkby6hfrBJeRkbiziMTBC2Xbq2Olev8AhO+vPDuhQaXD4N8ZXZQs8txdS2jyzSMdzOxNx1JJOBwK7IajblLlvLu8W5xJm0lyf90bfn6fw5oOoW4Fsdl1/pJxHi1lOOn3/l+Tr/FiqjSnFWsxSxNOTu2vv+X/AADC/wCEq1L/AKEPxR/5J/8AyRR/wlWpf9CH4o/8k/8A5IrfF9CZp4tlzugXc5+zSbSP9k7cOfZc1GdTthaRXXl3nlyttUfY5d4PPVdu5Rx1IAp+zn2ZPt6XdfeeNftDaT4p+Ivg+00jRvB+t2txb3q3JN21sEYBGXGVmY5+b0rKXVP2lpLNLL+w9NsUVAgnt4YnkUAYyA8u3NfQAu4jetZ7Z/NC7iTA+zH+/jaT7ZzUA1S1Nibzy73yg23H2Kbfn/c27se+MVCoS1tfUt4qmkrtaX/4J4/8JPC1x4Jvr7XdR8L+L9d8Sajn7VqEwsxwTkqo+0nGTjJJ5wOnSszx9ovxD8dx6rD4i0HV1sESYaPplotukJkIIiluXM5ZiuQdoBAPT395N5CLuK123HmSrvU/Z32Ac9XxtU8dCQajGpW5hnm8u72wNtcfZJdxP+yu3LD3UEUSoOSStp/X9Lz8wWKhGTldX9e2/wCG/l5Hzz4Hsvjl4C8LW2h+HtAj1K3WMkw6jFCotZGJLCN458uuST8wFZ/gLwX8UrO51lvEOl6rarrc5m1S60v7O95crknyhI8yiJeTyqk89emPpg38Aa2XZdZuRmPFrJx0+/8AL8nX+LFAv4C1yuy6zbDMmbWTB/3Tt+fp/Dmm6Mm+Zph9ahaya/4O/wDwfxOV0PVm0TSbbSdK+HPiS1sraMRwxJ9jwoH/AG8cn371c/4SrUv+hD8Uf+Sf/wAkVuHUrcQQTeXebZ22oBZy7gf9pduVHuwAqQXkJvJLXbceZGm9ibd9hHHR8bSeegJP5VTpz3dyFWp9GvvOf/4SrUv+hD8Uf+Sf/wAkVyfxV09fiF4Ul0LU/AviqFgwltrlBZloJB0YD7RyOSCO4P416MdUtfsIvPLvfKLbcfYpt+f9zbux74xU5u4herZ7Z/MZd4IgfZj3fG0HjoTmpnQlJNST/wCGKhiYJpxkvv7/AOZ8waHp/wC0t4c0saHoqzS6dCPLtnultWkjTsBuZsY9CSB2rr/hD4QvvCOp3PifxD4W8V6/4qvM+deyfZNsQPUJm4zz03HHHAAFe1jU7Y2s1z5d5sibaw+xy7yf9ldu5hz1AIp5voBLbx7LndcLuTFtJgD/AGjtwn0bFNUZp31uDxNOStdW/q34ni3iXR/FHjvUrkeOvCmutosIlTTdO08WwCswKrPK7XHzSKDwANoPr3yPB8vx68G6GnhvSfCtpqum2uUsrnUCiTpHngMqTYOOwz+Ne/jULci5+S6/0b/WZtZRnr9z5fn6fw5/WkOo24jt38u7xcHamLSXIP8AtDblPq2KlUJLa/8AWv8AXl5DeKptatf1p+f4+Z5f4Gtda0rVJ/EniTwx4q1zxLcx+W90Us0it4s58qBPtHyLnqep6muz/wCEq1L/AKEPxR/5J/8AyRXQC9hNzNb7LjfCu5j9nk2kf7LbcMfYEmojqlqLNLvy73y3fYALKYvnnqm3cBx1IxVqlPRJEOvT1bkvv7afht5GJ/wlWpf9CH4o/wDJP/5Irzb9ofTPFXxE8FW2i6L4M1q3uIr5LlmvHtlQqEdcZWZjn5h2r2r7XF9u+x7Z/N27s+Q+zH+/jbn2zmoRqlqbN7vy73y0fYQbKYPnjom3cRz1AxUyoSmrNPp/wC44mFN3uuvX7z5/juP2lJbGLT2sbfS4EjWIS2VvbyShQMceZJjOPpW78MfBqeENWm8Ral4U8ZeIvEtxnzNSvPseVz12L9pOMjjJJOOOBxXtBvYRcw2+y43zLuU/Z5NoH+023Cn2JBpg1G3Mdw/l3eLc4fNpLk/7o25f6rmmqU781ncTxFO3LdW/y1PLfiTqHxI8RtFouh+GtX0fQ7mMpqN0BbNekEnKRDz9gBXjcTkZrh4PCPjzwP44l1/4V+D7yGxu7VILrTtWMATKgAMDHOSTkZzxyT1zX0WdQtwLb5Lr/Sf9Xi1lOOn3/l+Tr/Fj9KUX0BluI9lzut13Ofs0mCP9k7cOfZc1PsJJ31v/AEvuH9ahblurf0/v6nzP4j8JfFm+8XaJ49TRb2+8TWc5eaC5EEdlFGPuRxBZixAy2ScE7s16J4KHi2DXJfFPjHw14j1LXZITBDFaLapaWURIJSJTcZJJAy7cnAFeonU7YWsNz5d5slbao+xy7wefvLt3KOOpAFSi7iN61ntn8xV3EmB9mPZ8bSeemc040ZQ2T6/8H/gg8TCfVdP81/wDnv8AhKtS/wChD8Uf+Sf/AMkUf8JVqX/Qh+KP/JP/AOSK2hqlqbE3nl3vlBtuPsU2/P8Aubd2PfGKmN5CLyO123HmSJvUi3fYBz1fG0HjoSD+dU6c+zIVek9mvv77feeHftFaN4v+ImhaTZ6D4O1e2nsbw3DfbXtlRhtI4KzMc59qprrn7TqqFHhrRcAY+6n/AMcr3kalbmCeby7zbA21x9jl3E/7K7csPdQRTjfwBrZdl1m5GY8WsmB/vfL8nX+LFR7CSb31/wAv8i/rVNparT/P/M8z8B+JPixDp+oDxr4NmuLw4+wnThAIxwc+ZumB646ds1wPxD8EePPH+li58TWuvvq1sd9hbW1lZJYwE43KQbgu+cD5iePQ19FC/gLXK7LrNsMyZtZOev3Pl+fp/DmmnUrcQQTeXd7Z22oPsku4H/aXblR7sAKcqEpbphHFQjqmv60/4B4jpWq/HmLSrfRV8FaTolrHGIjdafBE7xr6xxNMsYP149q7fwXLN4W0g2Nr4J8YXU0srT3d3cyWbzXMzY3SOftHU4Ax0AAFd2LyE3ctrtuPMjXexNu+wjjo+NrHnoCTUR1S1FiLzy73yi23H2Kbfn/c27se+MVSpTvezuyZYina11Zefbf7vwMT/hKtS/6EPxR/5J//ACRR/wAJVqX/AEIfij/yT/8AkiuhN3EL1bPbP5rLuBED7Mf7+NoPtnNRDU7Y2kt15d55cTbWH2OXeTx0XbuYc9QCKFTn2E61Nbtff23PEk0TxYP2h3+IreD9Z/ss2XkLCHtvP3eWE6edtxnn734V6j/wlWpf9CH4o/8AJP8A+SK3zfQiaCLZc7p13Ifs0mAP9o7cIfZsUx76F4rsKLtTbghz9kkznnlPl+fp/DmpVKcY2Sf9P/Mp4inKWrX39l/kfPnjTxbpN144v/8AhLNN8SazfW0cn9k6Ja21vLFYfJ/rZUjnYmQZzubGByB6YXwQvfiZcfDCx0Tw7o9zZaE88xm1ezMMt0+XO5YkkkRUPbccnuK2PCen/Erwv4P1TwXZeBjcXut3MyjxE02EZZfl8yVNvmAgE43YxnOOufafhnodl4M8H2XhO3a4mbTYMzS/ZZAsrsdzspxhsljwCT2qKVGVm2nsv+Df0ej7/ga1cRTVoprfv5afetUu2pl+ELgeFdCh0bSfh74rS3jJZmke0aSV2OWd2Nx8zE8k1r/8JVqX/Qh+KP8AyT/+SK2zqlsLOO78u98uR9igWUxfPPVNu4DjqRj86m+1xfbvse2fzdu7PkPsx/v4259s5rV059UYKtTezX39/wDM57/hKtS/6EPxR/5J/wDyRWH48K+M/C154e1j4f8Aipra5XhlNmHjccq6n7R1B/wrtxqlqbJ7vy73y0fYQbKbfn2TbuI56gYqU3sIuYbfZcb5l3Kfs8m0D/abG1Tx0JBpSoyaakhxxNNNOMl9/wBx8v8Ah3Q/2hfBdu2j+E47q40ZCfs6X6W26ME9h5j7foGIrc8IeD/Gl54ztPGfxP0nxJr+p2JzZWtslmttAwOQ3+uXODzgKOQCSa+gRqNuY7iTy7vFu2182kuSf9kbcv8AVc0rahbj7N8l1/pP+rxayHHT7/y/J1/ix39DSVGaaet1/X5FPFU2nqtf8/8AM4Dx34g+IN7p0Vp4R8Katpssrlbm7u47WR4Y8feiUXGC+f73FeV+MfC3/CGLpnjLw9beI/DGpaXEYrq/1BLKVL4uSWaTNxy7Fm7HPAA4FfSgvoDJcR7Lndbjc+baTBH+yduH+i5ryT9obStY1uHwhr2i6Lda5baXqfn3OlGB0a4XIwSrLxjaR8w/i71E6U1ZpPda9v6WvmVTxFN+7dWs+u/9PTyPDfGGu694j17wf4ha38Q6zq76kn2OS/sUsbOXaylYYFV2BBbG5yfT0r3jwFF4lsdXuvFXi7wn4h1PxLdx+TugW0FvZw5z5MINxnGeSx5P86em2Xib4hfFjRde8ReGbzw3o/hyJ5rO1uQXkuJ2x82VG0AYXjOfl75OPXP7UtfsP2zy73yt23H2Kbfn/c27se+MVdOjNK9nv+en3u39XYquJp3s5LRa69tfwuvn8jF/4SrUv+hD8Uf+Sf8A8kUf8JVqX/Qh+KP/ACT/APkiugN5CLyO123HmSJvUi3cpjnq+NoPHQnP51GNStjbzz+XebIW2uPscu4n/ZXblh7qCKr2c+xm61NdV95zWreI9WutLu7WLwL4mWSaB41LfY8AlSAT/pFcB+zzpfij4d+CrjRdY8G63c3M189xutHtmQKVVQMtMpz8vpXsxv4A9smy5zcDKYtZMD/eO35P+BYoGoQE3I2XX+jDMmbWQZ6/c+X5+n8OaSpSTcrPVW/H/Mp4im0o3W/fy/yPOfivc+IPFnw71nw7pvgjxBDd30AjiedrURg7geSJye3oapeAJ/GHg74TWHh218C6tda1Y2zJGZJLYWzSFi3LCbdt59M16idStxDBL5d3tnbag+yS5B/2htyg92xUgvITdy2u248yJdzH7PJsI46Njax56Ak0vYy131/S/wDmCxFPRXX/AA//AAEfMXxA+H/xD8ZJZaxrGi6td+IReI8ufs8Vpa2yg5igUTEkkkElsE4H4+z+L9T1PXvCWq6GvgjxPCb6ylthIRZkIXQqD/x8e9didUtRZLeeXe+UW2gCym35/wBzbuA98YqY3cQvhZ7Z/NK7s+Q+zH+/jbn2zmk6D5XCzs7/AOTGsVByUuZXVv8Agf8AAPnPwFoXxasfCFp4H13Qb2y8OW+8TPpJgN5cozljGXeZQinJBKjOOPevZrLxFeWdnDZ23w/8TxwQRrHGgNp8qqMAf8fHoK6AanbG0luvLvPLifYw+xy7yeOibdzDnqARUhvoRNBDsud067kP2aTaB/tNtwp9mINX7OeujJ+sU31X39/82YH/AAlWpf8AQh+KP/JP/wCSKD4q1PHHgPxRn/tz/wDkit0ahblbltl3i2OJM2koz/ufL8/T+HNB1C3C2zeXd4uTiPFpLkf7w2/J1/ixR7KfZi9vS7r7/l+eh8peKPCf7QWveMLDxNd6cJL7S5C2nyH7MvlDduGVHB/HNe0aT4k+J1p8Po4b3wbf6h4tSMhppDbJaO+84J2ShsBcdFHI/GvRxfQmeeHZc7oF3Ofs0m0j/Zbbhj7KSajOqWws47ry7zy5H2KBZTbweeqbdwHHUgD86mNCajyq/wDX+Zc8VTlLmbWn6f5HzL47+HvxC8RCy8ST6RrF/wCMIrxJpGuBbRWcUS8rDEqzEgBuckZbJzivRPDZ8c32v23iTx94X1q5vLLd9g0/SxbLZ2zEYMhL3G6RyCRk8DJwOa9cF3Eb42e2fzQu7PkPsx/v4259s5qEapamya88u98tW2kGym359k27iOeuMURoyWyf9f8ADBPEwfxNf8Nv9xif8JVqX/Qh+KP/ACT/APkij/hKtS/6EPxR/wCSf/yRXQG9hF1DbbbjfKu5T9nk2AYP3mxtU8dCQaYNStzFcSeXd7YG2vm0lyT/ALI25f6rmq9nPsT7an3X3mF/wlWpf9CH4o/8k/8A5Io/4SrUv+hD8Uf+Sf8A8kVvHULcG2+S6/0n/V4tZDjp9/5fk6/xY/SlF9AZLhNlzm3GXzbSYI/2Ttw/0XNHs59g9tT7r7/n+Wpgf8JVqX/Qh+KP/JP/AOSKP+Eq1L/oQ/FH/kn/APJFbh1K2FtDceXebJm2oPscu4H/AGl25Ue5AFSi8hN49ptuPMRN5Jt3CY46PjaTz0BzR7OfYSrU31X39znv+Eq1L/oQ/FH/AJJ//JFH/CVal/0Ifij/AMk//kitr+1LX7D9s8u98rdtx9im35/3Nu7HvjFTG8hF6lptuPMdN4It32Y56vjaDx0JzQ6c10YKvSezX399vvOf/wCEq1L/AKEPxR/5J/8AyRR/wlWpf9CH4o/8k/8A5IrcGpWxtprjy7zZC21x9jl3E/7K7csPcAinm+gElumy5zcDcmLaTAH+0duE+jYo9nPsw9vS7r7/AJGB/wAJVqX/AEIfij/yT/8Akij/AISrUv8AoQ/FH/kn/wDJFbw1C3Jufkuv9G/1mbWQZ6/c+X5+n8Of1pDqNuIreTy7vbcNtQC0lyD/ALQ25T6tij2c+zD29Luvv+X56GF/wlWpf9CH4o/8k/8A5IpH8VakUYf8IH4nHHU/Y+P/ACYroRewm6mtttxviXcx+zybCMD7rY2seegJNQS6pa/2d9r8u98tiUA+xTb889U27gOOpGKFTn2YOvSSd2vv7bniHwl/5KLo/wD12b/0Bq+m6+ZPhL/yUXR/+uzf+gNX03XrcU/71D/D+rPmfD//AHCp/j/RBRRRXzJ92eOftKfe0D6XH/tKtX4N/wDIi2//AF1k/wDQqyv2lPvaB9Lj/wBpVq/Bv/kRbf8A66yf+hV9XL/kS0vV/nI/PaX/ACVNf/CvygdjRRRXhH2AUUUUAFFFFABRRRQAUUUUAFFFFABRRRQAUUUUAFFFFABRRRQAUUUUAFFFFABRRRQAUUUUAFFFFABRRRQAUUUUAFFFFABRRRQAUUUUAFFFFABRRRQAUUUUAFFFFABRRRQAUUUUAFFFFABRRRQAUUUUAFFFFABRRRQAUUUUAFFFFABRRRQAUUUUAFFFFABRRRQAUUUUAFFFFABRRRQAUUUUAFFFFABRRRQAUUUUAFFFFABRRRQAUUUUAFFFFABRRRQAU2X/AFbfQ06my/6tvoaaB7Hgfwl/5KLo/wD12b/0Bq+m6+ZPhL/yUXR/+uzf+gNX03Xr8U/71D/D+rPlvD//AHCp/j/RBRRRXzJ92eOftKfe0D6XH/tKr3wbtYf+ESt7z9552+RP9Y23G7+7nbn3xmqP7Sn3tA+lx/7Sqf4NWd4PD0F6dVuDakyILHy4/LDbvv7tu/Ptux7V9ZJtZLSt3f5yPzynFS4pr3/lX5QOyGlWYsmswLjyWbef9Jk3Z/3t278M1KbK3N1FdfvfMiXan759uOeq5wevUis1dJ1YaM9kfFOoNdNJvW+Nvb+Yq8fIF8vZjryVzz1q01jfHVLW6Gs3S28MeyW0EUWydsH52bbuB5BwpA4HHWvE9pN9WfXKhTW0V93bYlGm2ohniHn7Z23Sf6RJnPsc5X8MUp0+2JtifO/0YYi/fv7fe5+bp/Fmqa6ZqgtL6E+I71pLh90Exgg3Woz91Rsww7fMGNPfTtRLacRr94otQBcAQw/6Z05f5Pl6H7m3qfaj2k+7D2FP+Vfd8/zLQsLYPcuPOzcjEn75+ntz8v4Yph0y0NvDARPshbcn+kSZz7ndlvoc1Cun6gJtQc69dstypW3Qww4tDg8p8mW6g/PuHFRNpeqGws7ceJb5ZoJN01wLeDdcrn7rDZtA7fKAeOtHtJ92HsKf8q+75/mXxZwC8kux5vmyJsb9623HHRc4B46gZqL+yrP7F9jxceTu3f8AHzJuz/vbt34ZpqWV6NXnvG1i5a1ki2JZmKLy4m4+cNt3k8HgsRyeOlVDpOr/ANjCy/4SnUPtfmb/ALd9nt/M2/3Nvl7Me+3PvR7Sa6sHQpveK+7vuaZs4DepeHzPNRNg/ettx/u5wevXGaiGmWgtprcef5czbn/0iTOfY7sjp0BFNezvTrEV4NXuVtUi2PZCKLy5G5+ctt3g8jgMBx061WXS9UGnXdsfEt8080m6G5NvBvt1yPlUeXtI4IywJ560vaS7g6NN7pfd33LxsLcyW8h87dbjbH++fGPcZw345pBp9sPtOPO/0n/W/v39/u8/L1P3cVXbT9QNxYSDXbtUtkCzxiGHF2cfec7Mqe/yFRTU07UV/tLd4gvG+1f8e2YIf9D6/c+T5uo+/u+6PfJ7SXcPY0+y+75fl+B5N8Vfh/48a41bxDonxM1HTNMtLdriDTl8w+WI48ld2/nJUnJ9awP2Z9N8d+KEtPHGreP9RudP8+a3n02Yu4mATaDu3YHJB6dq9a+Iun6knw51If8ACRXoe10+4e4k8iDN2PLY7XGzCjt8m01wX7H9jeD4SpdDVrgQTT3CR23lR7Im3Y8wHbuJ46Eke1ZUm1UktdEn+JvOMfZLRb228jvfidpfiE/D+7s/A4P9sKyNa+bctkHcN3zO3PyluGOK2PClnqQ0fTbvxCwbXRaIl4YpD5Zkx82FB29c8gVwnx+1HxH4R+DV3qGm+Jr3+0re4i/0wwwrI6s+CpCoFA56gA8detdd4Fj1a80LQtYvNcuphNpUDTWrRRbHkaMEyFtu/OT03Y9q0jUk+bV7r8V/VzKVCnFR91fd2/y6djaGl2Ys5LQCfypH3t/pMm7PHRt2R06A4qQ2NubiGc+bvgXan758Y9xnDfU5qgmlasNJnsz4ov2uZJd8d4be38yJePkC+XsI4PJUnk89Knaxvzf2dwNbulhgj2zW4hi23LY+8x2bge/ykDjpT9pPuyfYU19lfd2Jv7OtRHcqPOxckmT9+/X25+Xr2xXin7Lmr6v4lj8SP4h1a+1D+zNSVLQy3D4jX5sjg8jgcHNewf2bqSwaip8RXrNcsWt3MEGbQZPCfJhuoHz7jxXw34Z8S69Y2l94ct9Ym0TRtb1ZodS1TywVKnAIJC5GASTtIyGweKzdaaqb62/G6RtDDU5U37q3XTpq/wA9fU968W+K9e+IXxBk8HfC2/uLK0gcHWtdjlZkUDjbHzgDr93BY+wJPt1no1vDpFpp0s93ci2A/fSXDiSRh1ZiCM55OOntXOfDfwJp/gzQZNO8PatcGwuIg0R8qE4cr/rt4TLk9fmLDsBjit1tK1U6XbWo8TX63EUm+W7Fvb751yfkZfL2gcgZUA8DnrWkZSgrXd/6+7yMpU6c/sq3+euvr1PK/jjqWraf8YPhza6XquoWcWoX2y7ihunSOZBJGNrKDgjBPbvXr40qzFkbPFx5Jbcf9Jk3Z/3t278M18//ALSdxqWnfGnwBe2KyalciRms7EhVUSbkCjcBnBbGck4xxinfEa6+KXgXWPCklx8SJtUutbvFtLizi0+BFTJXJjUqQcbsZKg9PXFRSqyUN38TX5Jf10NKuHpya0Xw9vVv7/xPoM2UBu4rr975sS7F/evtxz1XOD16kZqMabaiGeEefsnbdJ/pEmc+xzlfwxTGsr46rbXY1m5W2ii2SWgii2TNg/Ozbd4PI4UgcDjrUC6Zqgs72E+JL5pbh90E5gg3Wwz91Rsww7fMGNX7SXcy9jTfRfcXDp9sWtmPnZthiL9+/wCvPzdP4s14/wDtXapq3hbwFBqXh3U73Trm71NIbiSKdsshjkOBk/KMgdMV6u+n6iX05hr14otVAuFEMP8AphwOX+T5eh+5t6/SvDP2y7W8t/Ato8+rXN1Dc6zGYbd4o1W3xHLwpVQx6/xE9KyrVJ8qV3uvzRth6NP2nwrr08rfke46XYQTaJpyzNOxjiSQHz3BLEZJJByeex4q6LOAXkl2PN82RNjfvW2446LnA6dQM1l2mlan/Yul26+Ir1JbcK00wggLXC/3GBTAGOMqAferq2V6NWuLs6xctbSRbI7MxReXE3Hzhtu8ng8FiOTx0redSTk9Tnp0afKtF0PHf2jb3UNF1HwFpOi6pqNhDf6xsuBDeSAyrujG1m3ZI+Y8Z717UbOA3q3h8zzlXYP3rbcf7udp69cV8/8A7RFhfp4x+F+lz63dXdzJq7kXkkUSyJ+8hwQqoE47ZX65r3lrO8OsR3g1e5W1WLY1kIo/LdufnLbd4PI4DY46VlTqScZO/V/kjapSglBWWiX5scNMtBazWw8/y5m3P/pEm7PHRt2R06AinmxtzLbynzd1uu2P98+Me4zhvxzVFdL1UaZdWp8TXzXE0m6K6NvBvgXIOxV8vaRwRlgTz16VK1hqBubGUa5drHbptniEMO26OPvOdmVPf5CorT2k+7M/YU/5V93zPO/2l7y+8N/CfVdV0K/vLC9luYA80c77gC+CFyflzntisP8AZf8AGN14s0Ofw94puLqXXdFlEyNLM6ySwvyrNgjdg8c54K+tSftYW15afCDV5LnVri9iub+38mGSONVtxvJ2qUUEjp94k8D3rkfG+l3vw8vfAfxT025uDA1pa2WuMiJukjKLgkYxyg29P4V5zzWFOrNTk29Lpel1p/l6M3lQpypxioq9m9uz1/z9T2H4y+J7HwF4K1TxFl21C4T7NaRmZiJJmGFwucDGNxwBwDXmv7Jmq+IvE1t4psPF2qalevp9zbiOOe4cPC584OMgg9hkdOKTTYpPjN8a7nUl1Ca48G+GG/0IlE8uS6Kjlfl+Ybhu+bdwB2bFRfszWN/ea38Ro7bXLuynXW0Ml1HDCzygNPkEMhUZJzwB04xVQnPn5m91p6JpL8/usEqNL2bjyrz06u7/AE++59CfY4ftv2z95523b/rW24/3c7fxxUI0uzFm9oBceU772/0mTdnjo27I6dAcVzHxV1DWfDXhPXPFWm6tJmysGaGykgjaHzOzk7d5Ptux7V5t4a8SfF7xf8Nf7Z8O6rZ2ojgM8moahbR+bcyqgLxQRqmwRggjc4JJJwcDNN13G+r0s/zM1hYSSdlrdflf7z3U2NubmG4/e+ZCu1P3z4x7jOD9TmmDTbUR3CDzttwd0n79859jn5fwxXhngDx58Svibo+n3HhWe10y5soWj1e4vIFNnJNkhQihS5cjDHDBV465xW98BvFXizxhp/izS/EervFrGl3/ANl8+2ghCQ8sPkBTB5Uj5t3GKtVZXtd/8D+mJ4eFrtL+v+Aj1Y6fakW2fO/0b/Vfv39vvc/N0/izSixtxLcSjzd1wu2T98+MewzhfwxVR9O1Jhp23xBeL9lP+kkQQ/6Z0+/8ny9D9zb1PtTlsNQF1fSnXLto7hNsERhh22px95Dsyx7/ADlhR7SXcn2NPsvu+X5Ex0y0NrDbfv8Ay4W3J/pEm7OT1bdk9ehJr5k/aR8beNPC/wAZ4v8AhHdWvo7a30+G6ktUcmJgGbduXpggDNfR7aXqp0y1tR4mvluIZN8t0LeDfOuSdjL5e0DkDKgHjr1rxTXLODU/2xFsL5RcWs2hPFJE6jGxoXBX6ck/jWVWdSTjZ66/k3+ZtRp0oqTcVsunml+Wx634Ev8ARPF3gXT9V00zmyvUEpX7VIXjfoyFt27ggjGccV5z4Y1zW7r9q/X9BuNUu5NKstNDwWhkPlodkPOO5+duT61y3wsXVvhx8S9T+Ed5rl1p9lqMgutGv0jjYscfdxIrL84GDx95OOtbHgyCVv2x/FTi4ceTpaeZ8q/vQY4Bg8cc4PGOR6ZFX7VzqRkm7NS/LX7iVh4U4zjZaW6dLqx7mNNtBBPCPP2Ttuf/AEiTOfY7sr+GKcbC2LWzHzs2wxH+/fp78/N0/izWfPp+qw6TqK/8JJetNITJBOYIN1sBztUbNrDt8wJ968R+F/jn4qfEbQ7dND1G1tr6xmkXUb+5tUFs6nHlpsCFmk4YnaVABGeoFP20ruN3ff8AQlYany3srbfr+f4nvw0+2DXLDzs3IxL+/f8ATn5ev8OKadNtTBBCfP2QNuj/ANIkzn3Oct+Oa8o+Cfivxj4g8Q+NfCvizVl/tXSZFiimtIIhHEDuG9AUyTkA/PkdOOufTW0zVDZ2UI8SXyywPunnEEG65GfusNm1R2+UKaaqyaUk99SZUKabi4rTy+f/AAS8LOAXct1+982VdjfvX2446LnA6dQKiOlWZshZ4uPJDbh/pMm7P+9u3fhmmrZXw1W5uzrNy1tLFsjtDFFshbA+dW27yeDwxI5PHSqjaTq50ZbIeKdQW7Em83wtrfzGX+5t8vZj325460/aTXVg6FN7xX3d9xPF2o6V4a0i+8Vam0qxWFszviVsMB0ULnaWJOBx1Ir598EaF8RvjNDdeILvxXf+FfDEs7fZbS0lkZpcHB6sMgY+8xPIOAK679sNNQh+F1xcxarcizmuIIJLIRx+WfmLby23fnKjjdj2rrfg7ot5B8GdCs7TXruFp7GCaGdIIS1uGVWKKCm1hndywJ+Y89KxjJzcuZ6Kyt+P/DG3JCnGLild3d7fL/hzyvxv8OfiF8MtKbxd4Q8f6rqsOnfvrmyvCxHljq20sVYAdRgEDJBr2D4R+ItN8eeBIvEMMUsMl9lL6EXDny5lOGC8/KOcjGOCK0PGOnXUnh66efXLkWkGnTJdwmGHbdDyyCznZlfX5Sorx79i23vp/hnr6R6hPapJqBSBkRG8l/LXc67lIJOV4ORwOOuXSnJSlC+lk/x/r5hVpwnCM2le7X4f18j3w6dalLZD52LY5j/fv19+fm6d804WNuLiacebvmXa/wC+fGPYZwv1GK80+M3i3WvBun+G9N0fUbrUfEWo3Yt7aF4oQt4crky/J8qjIHybD83UYyOV+Iur/HbwH4duPFd5rnhzVLQBVuLSKyIFpuIAdDgMwBI+8T16EU3iGk227bExwsG1ZK7/AOG/4B7idLszZx2hE/lRvvX/AEmTdnnq27J69CcVN9kh+2/bP3nnbdv+tbbj/dzt/HFea/Di3+KWuaHp2o694z0hLK4gW5il0yxDTzK43KHaRdigA/wpngc9c+hizvP7ZN7/AGtcG08vZ9h8qPyw39/dt359t2PatHOfVszVGmtkvu7bCjS7MWT2YFx5TvvP+kybs/727I6dM4qLV7aKKzlvo2lWe2tn8phM2BhT1XOCfcg1Amk6sNHlsz4ov2unl3rem3t/MjXj5Avl7CODyVJ569Kr+KrS+TTLm9GtXSwW+nzCW2EUWy4by2+djt3A9DhSBx0rKtVn7OTu9n+RdKhS54rlW66eZ4B8B/Dfiz4keE73XNR+J/iyxYXrweVb3bbWwqtnk/7XT2q549uPiD8GdU0bWNQ8U3Xi7ww9yIXju8pNE2M43A5JwpIJJHBytWf2Tr6wsfg/qS3niq20Z5tRk8t5ZYFMGFTLgSDBz/tZHHFZnxx11filf+Hvhv4J1SbxBNFP5upXscaeRwNokZlUDgFiSuF5xycYJSlFx9m9dP8AgmqhCfMqiXLr0+78T6PsYbG6tzf25mZL+JXJ858FWGRgZ+Xg9sU86ZaG2htj5/lwtuT/AEiTOfdt2T16EmsgaZfaLoWoCHXrt4YrAx2kbQw4tdkeAykJljwD85YV4v8ABPU/il8SvBWP+Eul0a1trmRZ9TNsk1xducERoDgIigjLdSTjoK0daXO4xb01/Q544aHIpSS102+b/E+hBZwC9e8Hmea6bD+9bbj/AHc4HTrjNQ/2VZ/YvseLjyd27/j5k3Z/3t278M14/wDBrxH4wh+K3iL4feMPEc2qTaZbeZZyfZ4kEqEqd5wu7dh143EcnrgGvUxpOrf2MbL/AISnUPtfmb/t32e38zb/AHNvl7Me+3PvRGrJxUk3Zjnh6ak4yivu7/5mkbOA3kd2fN82NNi/vW2456rnBPPUjNRjTLQW80AE+yZtz/6RJnPsd2V+gxTHsr06vBeDWLlbaOLY9mIovLlbn5y23eDyOAwHA461XXS9UFheW58SXzTTybobg28G62XP3VGzaR2+YE89aPaS7i9jTfRfd3IPF19pHhrw7P4h1Np1ttJtzINsz5IA4XGcMScAbs8mvAfBmh/Ef40ve+J73xXfeFfDdzMy21pZyyEygEg4G4cDoWPUg4AFdZ+15HqVt8HE26vcyR+fBBdIY4wLk5zvfC5ByucLgc9Oldf8FtHurT4UaNHBrl15d1pMDW6iGHFozJksnyfMctn593T61mpSqOXM9FZW9dTb2cKcYuKV3d3t20/ryPKPHXw1+IHw20V/FXhLx/q+q2+nkT3Vjdu2CinJbbuKsB3GAcZ5r2P4ReJrDx54PtvFkMTw3V0hgvIRM5WOVcBgBnA6AggZwRVvxhpd6/gq5guPEV5tgtJmu5TBBm6TYcq42YUY4+QKa8j/AGJbe+bwLrM39oTpam+eOOAIhRX8uMmQEjdnoMZ2+1FKclKUL6WT/H8gq04ShGbSvf8AT8z3k6VZmyWzxceSrbh/pMm7P+9u3fhmpjaQm9F5+884LtH71tuP93O38cV5l8cvE2sfD74X/bLbxBeXOsy3aw2tw9vBukZsnay+Xt2gAnhQeAM81lL4b+LmleFJvFF18UGfU4rRru40+bTI3tuFLGMEYIx0yAOacq8rSd3Zb/n/AMORHCw92yWu2nb+tD1waXZi0ltQJ/Klbe3+kSbs8dG3ZHToDipDY25mgmPm74F2x/vnxj3GcN+Oa8s/Z21HxN4t+D/9oar4mvTqNzeS+XeeVEzxIrAbQGUqQcHqD97jtXpbWF+byymGuXSxW6bZ4BDFtuTj7zHZlT3+UqK0c59W/wDhyPY0v5Vp5dn/AJkw061C3KjzsXJzL+/f9Ofl6/w4oOnWpW2U+di2OY/379ffn5un8WarJpupBNRU+IbxjdMTbsYIc2YyeE+T5uo+/u6fWkbTdSMenKPEN6rWzA3DCCDN4Mjh/k+XoR8m3rR7Sfdh7Cn/ACr7vn+f4nA/tLX194d+Fer61ol9d2GoPLBGZop3BCmRQQozhcj0xXN+EPhd4n1rwXpOrN8XPF8FzeWkV0E88vHGzqGxtLcgZ9as/tbW15B8KdVuZdWuJ7a4u7ZY7RoowkJDA5Vgoc5x/ET1rm/CvxemuvA+j+F/A9h4t1vXdPtohNJb2UCxgBcbHZlYKgOBu2gnaOeTXPGd5Tve91b7jp9klCPKlbW/3m/8HvFnii1+LusfDvxteLquo2VuXtdRQlPMQBSAyA7eVYHOMgggk17MNKsxZNZj7R5LNvP+kybs/wC9u3duma8o+DXw78T2vjjU/iV45nhi1zUlZFsIMMkEZ28FueQFUAAngck5ruPFMWt6P8PtZuYvE17Lf2tvLdRXb21vuXYm4JtEewrx1xnk81r7acKacnqlr8jGWHpTqNRirPy77/edIbK3N1Dc/vfMhXan759uMHqucHr1INMGm2oiuIh5+24bdJ/pEmc+xzlfwxXz/wCEfGvxr8beGtN8QeEU02dbGMx6jDdJHGl/Pvb5Y8gEbUKZO9Rnp0Neq+ArP4g3Hh2/k8Z6vFZ6leTb7WOzjif7BH/c3FNrnr13cY5NUqk+7JdCn2X9aP8Ar5HWHT7Ym2z53+jf6r9+/t97n5un8WaUWFsJLhx5264G2T98+Mewz8v4Yqq+naix07br94v2Uf6SBDD/AKZ0+/8AJ8vQ/c29T7Uq6fqAn1CQ67dslyhW3jMMOLQ4PzIdmWPf59w4o9pLuL2NPsvu+X5fgTHTLQ20Nv8Av/Lhbcn+kSZz7ndk/Q5qUWcAvHux5vmumxv3rbccdFzgHjqBms9tL1Q6fZ248S3yzwSbprkW8G+4XJ+Vhs2gdvlAPHWrKWV6NXmvDrFy1q8WxLIxReXG3Hzhtu8ng8FiOTx0o9pLuCo010X3dthf7Ks/sX2P/SPJ3bv+PmTdn/e3bvwzUxs4DeJeHzfNRNi/vW2456rnB69SM1mf2Tq/9jfYv+Ep1D7X5m/7d9mt/M2/3Nvl7Me+3PvVx7K9Orw3i6xcrapFseyEUXlyNz85bbvB5HAYDgcdaPaTfVgqNNbRX3dtv+AOGmWgtprf9/5czbn/ANIkzn2O7I+gxTzYW5kt3PnbrcbY/wB8+Me4z8345qiul6oNPvLc+Jb5p5pN0NybeDfbrkfKo2bSOoywJ561K2n6gZ9PkGu3apbIFuIxDDi7OB8znZlT3+TaOaftJ92HsKf8q+75/mWBp9sPtOPO/wBJ/wBb+/f3+7z8vX+HFIdNtTFbxnz9tu26P/SJM59znLfjmq6adqKnUd2v3jfah/owMMP+h9fufJ83Uff3dB70xtM1M21jEPEd6slu+6eUQQbroZ+642YUdvkCmj2k+7D2FP8AlX3fP8y8LK3F1Nc/vfMmXa/759uOOi5wOnUAVBLpdn/Z32P/AEjylJcf6TJuzz/FuyevTOKRbG+Gp3V0daumt5o9sVqYotkDYA3q23cTwThiRz06VUn0nVjoa2Y8UX4ulcu16Le38x15+Qr5ewDkchc8daFUn3YnQptO8V93fc8c+Ev/ACUXR/8Ars3/AKA1fTdfMnwl/wCSi6P/ANdm/wDQGr6br1eKf96h/h/VnzXh/wD7hU/x/ogooor5k+7PHP2lPvaB9Lj/ANpVq/Bv/kRbf/rrJ/6FWV+0p97QPpcf+0qg+Gmh6hf+EoLi38Xa5pkZkceRaJamMEMef3kDtk/Wvq5/8iWl6/rI/PaP/JU4j/Cvygem0Vy//CLax/0ULxR/36sP/kaj/hFtY/6KF4o/79WH/wAjV4Vz7K3mdRRXL/8ACLax/wBFC8Uf9+rD/wCRqP8AhFtY/wCiheKP+/Vh/wDI1Fwt5nUUVy//AAi2sf8ARQvFH/fqw/8Akaj/AIRbWP8AooXij/v1Yf8AyNRcLeZ1FFcv/wAItrH/AEULxR/36sP/AJGo/wCEW1j/AKKF4o/79WH/AMjUXC3mdRRXL/8ACLax/wBFC8Uf9+rD/wCRqP8AhFtY/wCiheKP+/Vh/wDI1Fwt5nUVieOvE+n+DvCt74i1SO4ktLRQXWBN7tlgoAHA6kckgVS/4RbWP+iheKP+/Vh/8jVHdeD9QuraS2uvHniSeCVSkkckGnsrqeCCDa4IqZc1tNxxUbq+xzPxL+Jfgq4+D+s6jZeItPuPt2nSw20KTqZmkkQqF2Z3AgnkEcYNP/Za0240z4J6ItzGyPcGW5CkYO15CVP4jB/GsBf2ZfAK3wvBqWv+YH37S9sY8/7nkbce2MVp/F6MeC/h1e3mo+M/Fdzaugs4rKBbGIylxtEYZbbKDGeR0A4qb8nNNrV2X9fMuynywT63/r5HH/te+MYb7wpceFdEIvPs08U2rzxHdHbDdiONm6b2bB29QFNej6f4wh0m08G+EtMtRqes3tnbGW3STaLW2Ea755Dg4AHQH7x4rwD4keCvG3hj4OW8Os65aWtle38KW+g2tnDuLtkgyzIil3AHPBye9e7eBPhHa+E7Rm0fxZ4is7q6VWupcWcjuwHQvJbs2B2GcCikmua/dfgtv6/N6OrytRt2dvv3/r/h/TaK5f8A4RbWP+iheKP+/Vh/8jUf8ItrH/RQvFH/AH6sP/katLmVvM6W4bbbyMegQn9K+Zv2YPCmkeNPhX4s0XXLcS211qnDD78TiMYdT2YZ/p0Ne5v4U1Z0ZG+IPigqwII8qw5H/gNWH4M+E9n4NsJrHw34v8TWFvPKZpEX7G+5yAM5e3J6AVny3lLmWjVvxuWpcsbJ63v+D/zPO/hl4t1j4TeLl+GHxAuC2lSN/wASXVX4QIT8qknovb/YPHTBH0PJJHHE0sjqkajczMcAD1Jrzrxt8JLDxpYRWPibxZ4j1CGF/Mi3LZIyN7MtuGHuM80ms/COz1jwxbeGtS8ZeK7jSbYII7dpLUcIMKCwg3MAOxJz3qk58tnq/wCt/P8APyFJQcrrRf1seK/F3xJdePfjv4ctvB96YFtN9vpupBA0ctwMszISCGUNtXPI4JFdr+zlFofiLULrVvFkt7ffEDR5XhuRqdyXa3UEgNFGcBR2OBwc8jNdgfg1pH9raRqq+JfEEV1o0Zj05okso1t1OeAi24U9T1B61R8VfAPwx4o1htY1vX/EVxfsoV5kNpEXHT5tkADccZOeKinFwXff8eq/Uuc4z022/wCGf9fI73wx4t0jxJqWqWejNLdRabIsUt4qA27yEElEfPzFeM44GRzW9XF6L4Cm0XTIdM0nxr4hsrOBdsUMMGnqqj6C1q5/wi2sf9FC8Uf9+rD/AORq1MrI6ivAP22ZAPBvh2NiAG1YEk+gjb/GvV/+EW1j/ooXij/v1Yf/ACNWB42+Edj40sYLLxN4u8TahBBJ5kSt9jTa2MZyluD0rOom0rd0/udzSlJQldvv+R0MHjzwMsEanxn4cGFA/wCQnD6f71bel6ppmqWX27TNRs761yR59vOskeR1G5SRxXiv/DLfw9/6CniX/wACof8A41XQw/A/Q4fBzeEIfFPiiPQ2l81rVZbUbmzkkt5G4/TOKq8tdCFGCSSZ5x8VvF1h4q/aC8BWWlOLjTtM1NYjeLzFLOZELqjdG2gICR3Ne/ReK9IuPF7eFrN5bu/ihM10YF3R2o/hErZ+Vm7L14PSuE134EeG9b0nT9K1DXteaz03P2OKFLOHyc4zgx24POATnqea2fCnwxh8K6YNN8P+LvEOn2u7cVjiscu3qzG2JY+5JNKmnGPK+7f3/l+JVRxk012S/r+kd/RXL/8ACLax/wBFC8Uf9+rD/wCRqP8AhFtY/wCiheKP+/Vh/wDI1Xci3mef/tlvt+DhX+9qUA/Rj/SvQU8P6b4k+GVr4f1eEy2V3pkMUqg4I+RcEHsQQCD6isXxj8LYPF+kjSfEfjLxNf2QlWURH7GnzjODlbcHue9a1v4Q1O3t47eHx/4nSKNAiKI7DhQMAf8AHtURjpNSW7X5WLlL4Gntf8y54B8I6L4H8NQ6BoUUiWsTM5eRg0kjk8sxAGT07dAK8g/ZDbzL/wCIE/8Az01cH9ZD/WvVv+EW1f8A6KF4o/79WH/yNWF4Q+E1n4SW9Xw94v8AE1iL6bzrnH2N/Mf1+a3OOp4HFPXn5vK34r/ISa5HG/W/5/5mD+1P4x0/TPh3qfhq3kW61fUIQGt4/maCAMC8r4+6uOBnqSK6D4cqtt+z1pJUBQvh/fx7xE/1rOX4H+H10zVdPXxDr4g1Yk3522fmT5bd80n2ffjPOAcCt20+H0troEeg2/jjxNHpsdsLVIAljgRbdu3P2bPTjOc1m4ScJp7yt+v+f5l80VKNtk/8v8jlf2Po1j+C1qwUAyXtwx9/mx/SsP8AZx1TTtKn+Jms6rewWdtHrsjSyzOFCgFzz+f416B4U+Gi+FdEi0XQPGnieysImZkiAsnwWOSctbknk+tYQ+AnhYeJpPEh1rW31SSUzNK8dkymTOd+w2+wHPOcdea0ldzTXa35f5Epx5Wn1d/z/wAz0rw5qsWuaJa6tb213bQ3Sb447qLy5NuTgle2RyPYitCuX/4RbV/+iheKP+/Vh/8AI1H/AAi2sf8ARQvFH/fqw/8Akaqv5EW8zqK8BjbzP215B/zz0jH/AJBH+Nerf8ItrH/RQvFH/fqw/wDkasGP4TWcfjKTxivi/wATDXZIfJa7/wBDyUwBjb9n29AOcZqbPmi+1/ya/UpNKMlff/NP9DM/aY8EXHiTwjH4g0UMniDQG+12jx/fZF5ZB78Bh7rjvXnf7NniZ/Gfx41/xLLD5U1zosYmXt5i+SjEexKkj2r3U+FtX/6KF4o/79WH/wAjVzXhf4M6P4Y1m91jQfE3iGwvb4EXEka2eGBO4gKbcqozzhQKmEXGpzdNfvasVKSdPl6/pe50XxT8W6f4R8JXd5dSB7yaNobG1XmS5mYYVFXqeSM+grg/2N4wvwdEm0BpdRnZjjqflH9K3X+D+myeJbnxJN4q8RzatcR+W9zKLN2Vdu0hA1uQnHHygVb8I/DGPwnoyaP4f8aeJ7GxR2dYgLJ8MxyTlrcn9adNNSlJ9Vb8bim4uCin1v8AgcR8E7i2t/jJ8WtRvLiK3hgvE8ySRgqooaTJJPQcV7F4V16x8S6NHrGmrcfY5mYQvNEY/NUHAdQedpxkHuK821P4A+FtS8RT+IL7XvEM+oXEgkmdjabJWHQtH5GxuncV2ieE9VjRUj+IHidUUAKoisAAPQf6LRTvGEYvorBU5ZTck92dTRXL/wDCLax/0ULxR/36sP8A5Go/4RbWP+iheKP+/Vh/8jVdyLeZS+OHhWbxl8MdY0O1UNePEJrUesqEMo/HGPxrz39mn4o6C3gq28I+I9St9J1nSM23l3sgh81FJ24LYG4fdK9eK9P/AOEW1j/ooXij/v1Yf/I1cX4t+APhXxVqLajrmua9cXjffmRbOF392Mduu4+5zWaUoybjs9/8zS8XFRk9jL/aJ+K2h2vhC68K+GdRg1fXdXT7IsdlIJvKR+GJK5G4g4C9cnNdn8A/B83gf4Y6dpN6oS+k3XV4M/dkfnb/AMBG0fhWH4Q+Avhjwnf/AG/Qdc121ux92d0s5nT/AHTJbsV/DFdHr/w/m17SLjSdW8deKLmyuFCzRYsl3AEHGVtge3rTinG76v8AqwpOLtG+iPHfip4str348eEfESYk8L6LqC6fJqIOYTct80mG6YUFeenymvQ/2o9as7H4PajYmRJLrVjHa2cKnLSsXUnaO+ACfy9a0br4T6fdeFh4Xm8S602ihQq2YttPEa45yMWvBzzkc55zWH4f/Z78J6Dqtvqmm694jW7tv9RJM9rP5XoVEkDAEdiBxUcjcHTe17/fa5fPHnVTqv02/wCCegfDfS59D+H+gaRdDFxaafDFKPRwgyPzzXQVy/8Awi2sf9FC8Uf9+rD/AORqP+EW1j/ooXij/v1Yf/I1byk5NuxzxjZJXOorG8dP5fgnXZP7unXB/wDIbVQ/4RbWP+iheKP+/Vh/8jVBqHgu/v7G4sbvx74nlt7iJopUMdiNyMMEcW2ehrKonKDiuqNKbUZqTZ4x+y38NfBHif4bf2z4g8P2+oX326WMSyu/3VC4G0Njue1fQnh/QND8P2htdD0ix02A9UtYFjDH1OByfc1yPhD4Xw+EdHGj+HfGXiaxsRI0giAsn+Zupy1uT29a2P8AhFtY/wCiheKP+/Vh/wDI1aXXRdiXq3dmP8bvG9j4Y8J3thA63Wu39tJFY2MZ3SMSpzIV7IoyxJ44rmP2O7i0b4OwwR3MDTx3k7TRrIC0eW43DqMgd6n8TfC3T/D+ieK/E1l4k1w6lc2FzNdTyRWTPL+7YlS32fcqnuFK1558Evgj4X8b/C7Stc1bUNXtrmZplIs2gjBUSsvJMRZun8TGsqbkpydtbL8/+AazUPZxV9L/AKGp4c8SaGv7RHjT4gXeowQaBp9oLFbndkXEwEa7IwPvn5G4XPb1r3XwXqup63oEWqapo76RJcMzQ2sj7pFiz8hcYG1iOSvOPWvOvDH7PvhLw1qCaho+s67FdRnMcsq2c5Q+q+ZbttPuMGu3/wCEW1j/AKKF4o/79WH/AMjVdNOMFF9P+HJqNSk2v60sdRRXL/8ACLax/wBFC8Uf9+rD/wCRqP8AhFtY/wCiheKP+/Vh/wDI1Vci3mUvjh4Vm8ZfDHWNDtVDXjxCa1HrKhDKPxxj8a89/Zq+KGhN4KtvCPiPUrfSdZ0jdbCO9kEQlQE7cFsDcPulevFen/8ACLax/wBFC8Uf9+rD/wCRq4vxb8AfCvirUW1HXNc164vG+/Mi2cLv7sY7ddx9zms7SjJtbPf/ADNLxcVGT2PMfGnxn8Rf2H4n+Ht8ttrGv3lybTT73SyjwyW8p+6AhPzBTtA5Pzc8jn3D4EeDZfA3w007RbpQL5t1xeYOcSvyV/AYX8K8/wBV/Zj8Lx6NKmga5rNtqSHzbSa4eFgso+7uKxK+Po3HXtW58PvCXxD1zwVd6f8AEfxVrdlPI8lr5No9mRLBjbuLeQzAnnndkjB4op3in/NZfcv+Dv8AeOo4ytZ2V/xZwH7WviZdWutOsdIjN9p3h68jm1a5i+aOGZziOIn+9gNkdsgV7F8VfFmh2Pwi1TWG1CFre/02RLIq4JneSMhAg79fwGT2qpZfCTTbPwxL4YtfEmtRaPMpWW0Ftp+yTPUt/o2SenJOeBzXE698B/Cng/wjr2t6Rq+u/abbS7lk+0NbSqB5bZA3Q5XPQlSDg9azqJxpTT63d/lr/wAD9S4OMqkLdNPxHfArxPZ+Df2Z7TWrpTLJ586Wtuv37mdpWCRqO5J/TJ7V7doc19caNZT6pbR2t9JAj3ECNuWOQgFlB74PFfMf7MPhHUvGGi2mqX2uapY6b4fmdNKSBICBcuS0kgEkbA4DKASCQScEdK+gP+EW1j/ooXij/v1Yf/I1dLb3fl91v1/yOdpXtfq/z/T/ADOoorl/+EW1j/ooXij/AL9WH/yNR/wi2sf9FC8Uf9+rD/5GpXC3mef/ALZb7fg4V/vajAP0Y/0rE8S/DbV7XQvD3xI+G7G08S2mmW7Xdqg+S/QRLn5ehYgcj+L64z6D4x+FsHjDSBpPiPxl4nv7ISrKIj9jT5xnByluD3PetWz8G6jZ2cNpbePvE8cEEaxxoI7DCqowB/x7egrJQfvPq2mvkrGvOrRXRJp/Nmf8HfibpHxC0hjGv2HWrUbb7T5Dh4mHBZc8lc9+3Q1V/aB8Yaf4d+H+q6eZFn1bUbKaG1s4/mkYFCHkIHIRV3MSeOKjh+DulQ+MW8YQ+J/EMWuMCGu40slLZGCSot9pJHfGaaPgzo4udXuv+El8QG41lJI7+dksjJKrjDLvNvlQc9FIFFRSnDltuv6/roKm4QnzX0X9f13F/ZdjWP4G+HtqgblmY47kzPXplcP4c+Hknh3RLbRdG8b+J7SwtVKwwhbJtoJJPLWxJ5J6mtD/AIRbWP8AooXij/v1Yf8AyNW0pXbdjJLzOoorl/8AhFtY/wCiheKP+/Vh/wDI1H/CLax/0ULxR/36sP8A5GpXHbzOoorl/wDhFtY/6KF4o/79WH/yNR/wi2sf9FC8Uf8Afqw/+RqLhbzOoorl/wDhFtY/6KF4o/79WH/yNR/wi2sf9FC8Uf8Afqw/+RqLhbzOoorl/wDhFtY/6KF4o/79WH/yNR/wi2sf9FC8Uf8Afqw/+RqLhbzOoorl/wDhFtY/6KF4o/79WH/yNR/wi2sf9FC8Uf8Afqw/+RqLhbzOopsv+rb6GuZ/4RbWP+iheKP+/Vh/8jUj+F9XCMf+Fg+KDx0MVhz/AOS1CYmtNzyr4S/8lF0f/rs3/oDV9N18yfCX/kouj/8AXZv/AEBq+m69jin/AHqH+H9WfK+H/wDuFT/H+iCiiivmT7s8c/aU+9oH0uP/AGlV74Npdf8ACJW8n2iP7NvkHleV827d13Z6e2Ko/tKfe0D6XH/tKtX4N/8AIi2//XWT/wBCr6xu2S0vV/nI/O6cU+Ka/wDhX/pMDpBDqn2JozqFubndkS/ZTtC+m3f+ualMd59qicXUQgVcSR+T8ztzyG3cduMGrFFeJzv+kj65Uorv97/z/wCH6lQQ6j5M6m+gMjNmFvs5xGPQjd835ilMV/m2xeQgIP3/AO4P73p935vl7+vWrVFHO/6SD2UfP73/AJ/1tsVhFfb7km7hKuP3A8g/uz6k7vm/SmGHUvs8Ki+gEytmV/sxw49AN3y/XJq5RRzv+kg9lHz+9/5/1sVxHefbJJDcxG3KYSLyfmVuOS27kdeMDrUXkap9i8v+0Lf7Tuz5v2U7dvpt3/rmrtFCm/6SB0ovv97/AM/+G6EBju/tqSC5jFsEw0XlfMW9d2eO3GKiEOpfZpkN9AZmbMUn2Y4QehXd83fnIq5RRzv+kgdKL7/e/wDP/hisYr7zLci7hCKP36+QcyH1B3fL+tIIr/8A0nN5Cd//AB7/ALg/uuv3vm+bt6dKtUUc7/pIPZR8/vfp/X37lQw6j5duBewB1b9832c4kHoBu+X9a534k+CIPHnh680LVr0xWkhWS2aGLElvKvR9xOG78YHB69662ipk+ZWZUYKLTTf3v0/rueTad8INSfVdL1PxR47vvEs2kuHsIru0CwRMOjFFfLNwPmJ7c5r1Ly7v7b5n2iP7Ntx5XlfNu9d2f0xU9FNSaVgcE3f06voUhDqf2OSM39ubgvlJfsx2qvHBXfyevOR1qQx3v2iBhdRCJVxKnk8ufUHd8v0was0U+d/0kSqUfP73/mVBDqGy5BvYCzn9wfs5/dj0PzfN+lBi1DFti8hBQ/v/APRz+96fd+b5e/rVuijnf9JB7KPn979e/wDW2xWEd9507G7iMbLiFfI5jPqTu+b8hTDDqX2SJBfW4nVsySfZjtdeeAu7jtzk1coo53/SQeyj5/e/8yAR3f21pDcRm224EXlfMG9d2f0xUIg1T7EYzqFubndkS/ZTtC+m3f8ArmrtFCm/6SB0ovv976/P/huhXMd59ricXUQtwuJI/J+Zm55DbuO3GDUYh1HyZ1N9AZGbMLfZziMehG75vzFXKKOd/wBJB7KPn97/AMyqYr/dbYvIQEH78eQf3p/2fm+Xv60CK+3XJN5CVcfuB5B/dn1b5vm7elWqKOd/0kHso+f3v07/ANb7lMw6l5ECi+gEqtmZ/sxw49AN3y/XJqQR3n2yRzcxG3KYSLyfmVuOS27nvxgdasUUc7/pIFSj5/e/8ykYNU+xCP8AtC3+07smX7Kdu3027/1zUxju/tqyC5jFsFw0XlfMW9d2eO3GKnooc3/SQKlFd/vfT5/8P1KYh1L7LMhvoDOzZik+zHai8cFd3PfnIp5jvvNt2F3CEVf3y+RzIfUHd8v61Zoo53/SQeyj5/e/8yqIr/8A0nN5Cd//AB7/AOjn911+983zdvTpSGHUPLtwL2AOh/fn7OcSD0A3fL+tW6KOd/0kHso+f3v17/1tsVxHe/aZmN1EYWXESeTyh9S275vpgVEYdT+xpGL+3FyHy8v2Y7WXngLv4PTnPartFHO/6SB0ovv97/z/AOGIPLu/tvmfaI/s23HleV82713Z/TFQiHU/sbxm/tzcF8pL9mO1V44K7+T15z3q7RQpv+kgdKL7/e+vz/4boVzHe/aYWF1EIVXEqeTy59Qd3y/TBpgh1Dy7gG9gLOf3B+znEY9CN3zfpVuijnf9JB7KPn97/wA/63Kpi1DFti8hGz/j4/0c/ven3fm+Xv69aUR33m3DG7hMbL+5XyOYz6k7vm/SrNFHO/6SD2UfP73/AJ/1vuUzDqX2WFBfQCdWzLJ9mO11yeAu7jtzk1KI7v7a0huYzbFcLF5XzBvXdnnvxip6KOd/0kCpRXf73/n/AMP1KQg1T7EYzqFv9p3ZEv2U7dvpt3/rmpTHefbI3FzELcJh4vJ+Zm55DbuO3GD0qxRRzv8ApIFSiu/3vp8/+H6lMQ6l5E6m+gMrNmF/sxwg9CN3zfXIpxivt1sReQhUH78eQf3h9V+b5e/rVqijnf8ASQeyj5/e/wDP+ttiqIr/AHXObyEhx+4HkH90f9r5vm7elNMOo+RAovoBIrZmf7OcSD0A3fL+Zq5RRzv+kg9lHz+9/wCf9bbFcR3n2uVzdRG3K4jj8n5lbjktu578YFRGDVPsQjGoW4ud2TL9lO0r6bd/65q7RQpv+kgdKL7/AHv/AD/4boQGO7+2rILiMW23Bi8r5i3ruz+mKiEOpfZZUN9AZ2bMcn2Y7UXjgru5785FXKKFN/0kDpRff73/AJ/8N0KxjvvOgYXcQjVf3y+RzIfUHd8v60gi1DFzm8hJc/uP9HP7rr975vm7enSrVFHO/wCkg9lHz+9/5/1vuVDDqGy2AvYAyH9+fs5/eD0A3fL+tOEd79omY3URiZcRJ5PKH1J3fN9MCrNFHO/6SD2UfP73/n/W5SMOp/Y44xf24uA+Xl+zHay88Bd/B6c5PSpvLu/tvmfaI/s23HleV82713Z/TFT0UOb/AKSBUorv976fP/h+pSEOp/YnjN/bm5L5WX7KdoX027+T15zUpjvPtMLi6iEKriWPyeXPqG3fL24wasUUc7/pIFSiu/3v/P8A4fqVBDqPl3AN7AXY/uG+znEY9CN3zfpStFf/AOjYvIRs/wCPj9wf3vT7vzfL39etWqKOd/0kHso+f3v17/1tsY/iHR7nWtE1jSLi/SO31C0ktkKQfNDvUqWzu+br7Vl/D3wfL4L8Eab4Y07VRMtmzlp5rbmQM7MRtDfL97rk9K6yikpWd/60KcE48t3b1ZAI7v7a8huYjbFMLF5XzBvXdnnvxiofI1T7F5f9oW/2ndnzfsp27fTbv/XNXaKam/6SJdKL7/e+vz/4boVzHefbI5BcxC3CYeLyfmZueQ27gdOMHpUYh1L7PMpvoDMzZif7McIPQjd831yKuUUc7/pIHSj5/e/8yqYr7fbEXcIVB+/HkH94fUHd8v60CK/zc5vISHH7j9wf3XX73zfN29KtUUc7/pIPZR8/vfp3/rfcqGHUfJgUX0AkVszN9nOJB6Abvl/M08R3n2uVzdRGBlxHH5PzI3HJbdz34wKsUUc7/pIPZR8/vf8AmUjDqn2JYxqFuLndky/ZTtK+m3f+uaqeJ9Hm13StR0mW+WGyvrOW1cLDmRd6lSwbOOM9MVsUUpPmTTW/l3HGmotNN6W6vp/Xz6nI/DjwW3gfwND4Z03UklMDsyXMltySzbjuUNyeo6jt6V0pjvfPgYXUQjVcTJ5HMh9Qd3y/kas0U3Ub/wCGQvZR8/vfqVBFqG25zeQkuf3B+zn90OfvfN83b0oMWobbYC9hBQ/vz9nP7wf7PzfL39at0Uc7/pIPZR8/vfr3/rbYrCO98+djdRGJlxCnk8ofUnd830wKjMOp/Y40F/bi4D5eT7MdrLzwF38Hpzk9Ku0Uc7/pIHSj5/e/8yAR3f20yfaI/s23Ai8r5t3ruz+mKhEOqfYmjOoW5uS2Vl+ynaF9Nu/nvzmrtFCm/wCkgdKL7/e+vz/4boVzHefaoXF1EIFXEsfk/M7YPIbdx24waYIdR8q4U30BkZv3LfZziMehG75v0q3RRzv+kg9lHz+9/wCZVMV/m2xeQjZ/x8fuD+96fd+b5e/r1pRFfeZcE3cJVx+4HkHMZ9Sd3zfpVmijnf8ASQeyj5/e/Tv/AFvuUzDqX2aFRfQCZWzK/wBmOHHoBu+X65NSiO7+2PIbmI25TCReT8ytxyW3cjrxjvU9FHO/6SBUorv97/z/AOHKXk6p9i8v+0Lf7Tuz5v2U7dvpt3/rmpjHd/bEkFzELYJh4vJ+Zm55DbuB04xU9FDm/wCkgVKK7/e+nz/4fqUxDqX2aZTfQGZmzE/2Y4QehG75vrkU8xX3mW5F3CEQfvx5BzIfUHd8v61Zoo53/SQeyj5/e/8AP+tiqIr/AP0nN5Cd/wDx7/uD+66/e+b5u3p0pDDqPlW6i9gDq375vs5xIPQDd8v61boo53/SQeyj5/e/8/622K4jvPtUzm6iMDLiKPyfmRuOS27nvxgVBLDqf9neWL+3+0gktL9mO0rzxt38Hpzmr9Nl/wBW30NCm/6SCVKLT3+9/wCf/DdDwP4S/wDJRdH/AOuzf+gNX03XzJ8Jf+Si6P8A9dm/9AavpuvV4p/3qH+H9WfNeH/+4VP8f6IKKKK+ZPuzxz9pT72gfS4/9pVe+Dc8v/CJW9v9jn8vfI32jKbM7vu43bs/8Bx71R/aU+9oH0uP/aVT/BrVrE+HoNHEzfbQZJSnlNjbu67sbfwzmvrJNLJaXq/zkfnlNN8U17P7K/KB2Qvbk2TXH9j3wkDbRbl4fMI/vZ8zbj/gWfapTcTC6ih+w3BR13NNuj2Rnn5WG7dn6AjnrWavinQ20Z9YW6l+xJL5TP8AZpchuONu3d3HOMVabWdOXVLXTGmf7VdR+bCnkvhlwTktjA4B4JBrxOePZfj/AJn1ypyX2n+H+X9dCUXlwYZ3/su8DRNhELRbph6r8+AP94ilN1ODbf8AEtuj5w/eENH+46ff+fn/AIDu6VTXxJo7Wl9dLcyeVYP5dyfs8mUbOOBty34Zp76/pStpytcSA6kAbT9xJ8446/L8vUfexRzrsvx/zD2cv5n+H+Xy/wCDqWhdTl7hf7OugIhlGLR4n9l+fI/4FtphvLgW8Mv9lXheRsPFui3RD1b58Y/3STUK69pbTahCtw+/TlL3Q8h/kABPBx83Q/dzUTeJdGWws75rmT7PeyeXA32eTLNnGCNuV5HUgUc67fn/AJh7OX8z/D/Ivi4mN5JB9huBGqbhOWTY54+UDduzz3AHB5qL7ddfYvtH9j33mbtv2ffD5mPXPmbcf8Cz7U1NY09tXn0lZn+2QRedInlPgJxzuxtP3hwDmqh8VaH/AGKNY+1S/YjJ5XmfZpc7vTbt3fjjFHOu35/5g6cn9p/h/l0/4e5pm4lF6kH2G4MbJuM4ZNin+6Ru3Z+ikc9aiF5cG2mm/sm8DxttWLfFukHqvz7cfUg8dKa2r6eusRaQ0z/bJYvORPKfBTnndjaOh4JzVZfE2jNpt3qC3Un2azk8udvs8mVbIGAu3J5I5AIpc67A6cn9p/h/kXjdTCS3X+zroiUZdg0eIT6N8+T/AMB3Ugupz9p/4lt0PJ/1eWi/f9fufPx0/i29R71XfXdLW4sLdp38zUED2w8h/nGM8nGF6/xYpqeINJf+0ttxIf7M/wCPv9xJ8nXp8vzfdP3c0c67B7OX8z/D/L5+vloWTd3Ajt2/su7JlbDoGizCPVvnwf8AgJani4mNzND9guQka7lm3R7JD6L827P1AHHWqLeI9HW2sLhrmTy9QcJbH7PJ85zjkbcr/wACxUy61prald6csz/abOPzZ18l8KuAchsYPBHAJNHOuwezl/M/w/yHm9uRZJcf2RemRn2m3Dw71H94nzNuPoxPPSpvPl+2/Z/sU/l7d32jKeXn0xu3Z/4Dj3rNbxRoa6PFq7XUv2OWXykf7NLktzxt27h0PJGKtnVrAa0NH85/tpj83y/KfG313Y2/hnNHOuwKnJfaf4f5dev4WFF7cmzkn/si9EivtEBeHe44+YHftxz3IPHSs7xd4r03wppR1bXUmtdPRMy3BKERseibd25mJ4woapU8UaI2kT6st1L9jt5fJkf7NLkPxxt27j94cgYrxD9tK4N14Q0AW5lmt1uvtU8axsAYypCsTjA6kc881FWqlG6S/Hrp36bmlGg5SScn+HTXt12NM/tM+GNxuF8K+Jm0wNt+2CBNv1xux+teqeE/F+l+KtDsda8PpPf2V2SrOhjBtyMZEgZgQRnoMn9M4fgfx98PfEnhFk0e9tXsbW0VbiwMBDQx7cFDFj5gOnygirfgyx8E+CtMtbHw/A1la61ctPAoilbzHbaOcj5AMqAGwAPxqovlbT1FNcyXLdP+u51IuZjNPH/Z9yFiXKPuj2zH0X5sg/7wAphvLkWkU39k3pd22tCHh3xjn5id+3H0JPPSqtx4k0S2fUVub4QDTY/Nu3ljZUjXGc7iMH8CawNL+LHw71SSOLTvFNpcyyPsSKNHMhP+5t3Y464xT543tZf18yPZTt8T/D/I64Tym9a3+xTiMLuFwSnlk+mN27P/AAHHvUIvro2RuP7HvhIG2/Z98PmEeufM24/4Fn2pF1awbWX0dZm+2pH5rJ5T4C8c7sbe44zmqa+KtDbRW1gXUv2JZPKMn2aXO7jjbt3d+uMUc67f194OnJ/af4f5dOn43NI3Ewu4ofsNwY3Xc0waPZGeflI3bs/QEc9a5T4i/EbSvAWiLq/iDS9VS3e6FtGIUikZ2IJ3D95gLhT1IPtXSNrOnLqttpbTP9ruYvNiTyXwy4JzuxgdDwSDVceItFksr67+0O0FjJ5dwTbyfK2ccDblue4zSlK6stP69SowaldttfL/ACPI/wDhqL4d8f8AEu8Sc9f9Fi4/8i0f8NRfDvJ/4l3iTjp/osXP/kWs79s2/sLj4a6D9nbJutRSeH90y7o/Kfk5HH3l4OD7V7Lo2saP/Z80KyHfplsrXQ+zv8gC5OPl+bofu5rOLk+bXZ2/C5vJRjy6b3/OxetNUkutNsr6DS71kulVwmYg8ankM2Xx09CT7VZFxMbySD7DcCNE3LOWTY54+UDduzz3AHHWvI/2hviZo+k/Di6s9M1m8tdY1S1D6e0EUsb7RKFY7sDZ0YckGpvgb8T9D1bQtB8LvJrM+spp6tcTXFrIVZlTczGQ9fY9+K0VWM21Ff1r+VjB0ZxipOT/AA8vLrc9RN9dfYhcf2PfGTdt+z74fMA9c+Ztx/wLPtUxuJRerb/YpzGV3G4DJsU/3SN27P0XHPWsw+KtDGijWDdS/YjJ5Qk+zS53em3bu/HGKuNq+nrrMekNM/22SLzUTynwV553Y2joeM5p867fn/mSqcl9p/h/l16/hYcLy4NrNN/ZN4HjbasO+LfIPVfn24+pB46Vy/jv4k6H4L1TQtO1qz1ITa0/l2/kxo4jbKghzv4wXHTNbi+JtFbTLvUlupPstpJ5U7/Z5Mq2QMBduTyRyARXhv7UFxb33j74XCFiwlvhIuVIyrSwYPP8utTKa5opLdouFJ6tyeifbp8j6AF1OftP/Etux5P+ry0X7/r9z5+On8W3qK5XX/iRouh+MdD8J6hY6mmqayFMCLHGyx5Yr87b8dQfu5roE8QaSw1ErcSY00/6X+4k+Tr0+X5vun7ua8H+KuoWd7+0v8Nr6GRmtpIkZGMbAnMsgHBGRz6ih1Fzwjbd2HCk+WTbeifb/I+hBcTG5mi+wXISNcrLuj2yn0X5s5+oA96iN7cizSf+yL0yM+0wB4d6jn5id+3H0JPPSmLrWmtqF5p6zv8AaLOPzJ18l8KuAcg4w3BHAJrH034heD9SsJr7T9ZW5ghuRaymOCRmSUgkKV25H3TzjFXzrt+f+Zm6cv5n+H+R0Pny/bfs/wBin8vbu+0ZTy8+mN27P/Ace9Qi9uTZvP8A2ReiRX2iAvDvYcfMDv24+pB46VSg8WeHp/F0/hOHUo31qCITS2oRsohAOScbejDjOeaVPFGiNo82rLdS/Y4ZfJkf7NLkPxxt27j94cgYpKcey/r5g6cv5n+HX5fd+pom5mFzDF9guSki5aXdHtiPo3zZz/ugj3pgu7gx3Df2XdgxHCKWizN7r8+B/wAC21E2taauoWentO/2i8j8yBfJfDLgnJOMLwDwSKiXxFpDQahMtzJ5enuUuj9nk+QgkcDb83Q/dzRzrsHs5fzP8P8AIwPiR8SNF+H+n6bfeIbHVFiv5TEvkRo/ksADh/nx0J6E9DXUQXzziR47G4aIRh4pQ0e2cEZGz5s/99BRXl/7S0OleJfhDNCkkjXMqi903FvIS7R4JH3flyjEfNjrVz9njxvY+IPhTpzTXDm80q08m9HlOdojyoOcYYlQDgZPNTCom5Jra1vR/wDBNJ0nyxkm+t9t/u/p/cdb4y8XWnhPwjN4m1jTr9LWDHnRJ5TSxgttBxv2nJI6Enn61P4R8SQeJ9Is9XsNOv4rC8gE8M04jXIPQbQ5YH8Me9eK/tU+JYPEGieF/B+i3DP/AG9fCR28tlIjR9gypAbG8k9P4K9s0W40bSRB4VtJWR9Os0AjMTBViRQAd2NvTHGc0QqKSk7K17L9f8hSpSiormd93t6duu/+RdF9dfYjcf2PfCTdt+z74fMI9c+Ztx/wLPtUpuJheRwfYbgxum5pw0exDz8pG7dnjsCOetYOk+PfCWreH5Nf0zV1u9Nin+zvNFBIdsmAdu3bu6Edsc0zxP8AETwX4Z1SDTNf8QW2n3dxALiNJlcAxkkA5xgcqeCc8VTnHsv6+ZCpT/mf4dPl9/6G6Ly4ME8n9lXgaNsJHui3Sj1X58Af7xBpxupw1sP7OuiJhlyGjxB7P8/P/Ad3SsnSPGnhnVtBn13TdS+1adA21544JCM5xwNuW59Aautr2lrJp0bXDhtSUNajyH+cEA88fL1H3sU+ddvz/wAw9nL+Z/h/l8iyLqctcj+zboCEZQlo/wB/14T5+P8AgW3rXJXXxL0e2+IFj4Gn03VY9avIhKkZSLYq4J5fzMHhSeM9PXiukXX9KZ9RRbh92mqWuv3EnyAAnj5fm6H7ua8G/aIvrTTPH/w7+JVi7Nai5+zzSGNkJjVweQQCOGk61DqLmiraNq/5fmXCk2pe872dtt9+3Y+hPtMv2qWJrG4WONNwnLR7HPHA+bdn6gDjrXDfD/4teHvHU+o23h7T9WmudPK+bDIkKMykkblJk2kAj1zyOKt/FHxlp2i+DPEzQ3Lfb7LTXkC+WwALqFQhsbTy69DXzl8A7i1+H/xD8OXt5cSrZeItDczv5TnbLvZgAAMn7idAfvUlVXtVFpW/Wz/yK9hJ0nJSd/ltp5een6n1V4p8RWvhvTLzVdTtbpdPs7czzXKbCoA/hA3bix47Y5HNV/CXiu28UeE4fEmk6bqL2txzBHIsaSSruwWAL4AznqR0+mfM/wBrnxLDbfD/AP4RW1kdtT1e5hjWIRtzHu3Z3Yx1UDGc8133gq/0HQfh9Z28Ny/2PR4IrOZxbSZDqFU/Ltyck9QCOaqE03K62sv1f6EzpNRVpO7v29F09TpjczCaBP7PuSsq5dw0e2E+jfNkn/dBpBdTkXJ/sy7Hkn92C0X7/r9z5+P+BbetYmkePPCWsaqdL0vWoru8D7HiijclGxnDHbhTweuOlGoePvCOn6i2nX2tRW92rtGIZI3V3Zc5CDb8+Mfw57eop88dNET7Kd/if4f5fP8A4BtG7uAls39l3ZMpw6hoswe7fPz/AMB3dKcLmY3E0X9n3ISNcpLuj2yn0X5s5/3gBWVq/jHw5pOkW+ralqP2axuAWjmeCTGBjlvl+XqPvYrP8O/EvwL4i1KfTdE8RW19dQQtPJHEjn92uMkHbg4yOBk0c8XpZC9nLfmf4f5HQm9uRZxz/wBkXpkZ9pgDw70HPzE79uOOxJ56VN58v237P9in8vbu+0ZTy8+mN27P/Ace9Zr+KNEXSINWa6k+xzy+TG/2aXJfnjbt3D7p5IxVsatYHWjo/nP9tEfm+X5T42+u7G38M5o512BU5L7T/D/Lr/w1jE8beNrTwf4Um8Sa1o+rLawyrG8cKRySANwH+V9oXPGSfwrQ8N+JLPxFpenato8M9zp1/CJUuQYwsfX5XBbduBGCADg1V1PWfDGr+FL6W+drjSJN1rch7WX5twAK7du4/eHIFeH/AA31w/Bb4i3fgPxFfEeFdTBvdIvpshYg3TdnpnG1vRgD3qFUSm1JaPb/AC/VGnsm6as3db7a/h957X448caV4L8O3eu+Iba7tbWCVYo1HltJcsTgCMB+fX5scA1f0DxAmuaJpesWOl6j9l1GMSr5qpG8KnoXVmzyOfl3cfhXgNhOvxs+INz4q1zzYfAHhl8W1u0bH7U+epUAk5wCfQYXuTX0Ede0iJdMXz3VdRAFmBbyYYcdfl+T7w+9inCd1zNb7Ly/4O4p0nH3VJ3W70/y+RcF1MZLhf7OugIhlHLR4mPovz5H/AgtMN5cC2hm/sm8LyNtaHfFvjHq3z7cfQk89KxX+IHg1PEN54ek1+1j1WzBM1q+5X4XdhQR85xzhcmnaz468KaNodpreq6ulnYXkvkwSywyDc+SMY25HQ9QKrnjvZf18yPZT25n+H+Rui4lN69v9iuBGqbhcFk2Mf7oG7dn6qBx1qH7ddfYvtH9j33mbtv2ffD5mPXPmbcf8Cz7U2LWdOl1aTS452a7jhEzL5T7dnHO7G09RwDmqg8VaGdFOsfapfsQk8rzPs0ud3pt27vxxinzpdPz/wAw9nJ7Sf4f5fd+NzSNxMLyOD7DcGNk3GcMmxDz8pG7dnjsCOetch4++JmjeBxYt4i07Vbdb64MEDJHG6kjHzFg+FHPcg8HjiuofWNPXV4NJaZ/tk8XnRp5T4Kc87sbR908E5riPi9YeHvH3w01vT3uWU2jZjna2kzDcL93A25IJO0kA8E1nUqcsbpbf0y6dO8vek7fL5dOh3gu5ibXbp9yyzqGZw0eIeOjfPz/AMB3Vy/xC+IujeBbFbvX7PUUWa4EFqkKxyPcsc5KKHzgcZ3Y6iuD/Zz+KNnfeEY/DXia6e21zSM2z+bG3zxIPldmxhcAYJYjpnvWB4Qu4fiz8YdQ8eamXHhTwmuNOiZGYSOMnzNoHP3S5A5+4O1OU4uSjG2ut/L79+g40ZRTlNvTppvtbb5n0BHfTyWtrOulXuZ8boyYg8IPd8vj8FJPtUouJjdSw/YbgIi7lm3R7JDx8oG7dn6gDjrWJrnjnwroei2ms6tqy2dhdvsgmlhkAZvQjblencCrV14o0G1a+FxfiIWNt9quXeNwiRYB3bsbTww6Emqc42bsjNUp6e8/w/yLhvrkWS3H9j3xkLbTbh4fMA/vZ8zbj/gWfapjPKL0W/2Kcxld32jKeWD6Y3bs/wDAce9Y1p408N3fhuDxFa6i02l3D+XFOlvKdzc/w7d3Y84xWk2rWC60ujmZvtrR+aI/KfG313Y29umc03JdvzBU5fzP8P8ALr1/CwovLk2ks39k3okRtqwF4d8g4+YHftx9SDx0qQ3Mwmgj/s+5KyLl5N0e2I+jfNkn/dBFUF8T6K2lXOqLdSfZLaXypX+zSZVsgY27cnqOQCKnbXNMW8srNp386+TzLdfJfDLjOScYXj1xRzx7L8f8w9nL+Z/h/keVa7+0h4E0bW7/AEi807xCbixuJLeQpbRFWZGKkjMgOMjuBVL/AIai+HfH/Eu8Sc9f9Fi4/wDIteuDXtFdNSk84kaaxW7Jt3+QjPT5fm6H7ua+e9S1bTvjH8bNPt5JHHgvRJ1SLED7b24JGAcDgE4HzYwoPTdWCcrqN/67nSlGzlbY+itK1U6laJeQ6bepby26TwvJ5Y8wMoYKBvyG5x8wAz3qQ3tyLSOf+yb0yO+1oA8O9Bz8xO/bjjsSeelRR61pZvLyxSZhNYx7508lwEXGeDjDcdhmubvPiz8OrKTyrzxVZW0u4KYpVdHUkZGVK5A9yMVu6kL7I5lSm18T/D/I68Ty/bTb/YpxHt3faMp5ZPpjduz/AMBx71CL25Nk1x/Y96JA20W5eHew/vA+Ztx9Wzx0rnbf4n/D651yDRbXxdpVzfXDKkKQTeYrsxwFDrlc+2a1l8U6G2jSawt1L9ijl8p3+zS5Dccbdu49RzjFJTXYHTl/M/w6/L7vxuaJuJhdQw/YLgo67mm3R7Izg8MN27P0BHPWmC8uDFcP/Zd4GibCIWizMPVfnwB/vFaibWtOXU7TTWmf7Vdx+bCnkvhlwTktjA4B4JBqFfEejta39ytzJ5Vg+y5P2eT5Gzjgbct/wHNHOuwezl/M/wAP8i4bqcG2/wCJbdHzv9Zhov3HT7/z89f4d3SlF1OZLhf7OugIhlGLR4m9l+fI/wCBbaqP4g0pTpwa4kB1IZtP3Enz9Ovy/L94fexTl13S2n1CFbh9+nIXuh5D/IACeDj5uh+7mjnXYPZy/mf4f5fP/gaExvLgW0Mv9lXheRsNFui3RD1b58Y/3ST7VKLiU3jwfYbgRqm4Tlk2MePlA3bs/UAcdaz28S6Mun2eoNcyfZ7yTy4G+zyZZskYI25XkHkgVYTWNPbV5tJWZ/tkMXnSJ5T4Ccc7sbT1HAOaOddgVOX8z/D/ACHfbrr7F9o/se+8zdt+z74fMx658zbj/gWfapjcSi8SD7DcGNk3GcMmxTz8pG7dn6AjnrWZ/wAJVof9i/2x9ql+xeZ5XmfZpc7vTbt3fjjFW31jT11iHSWmf7ZNF50aeU+CnPO7G0dDwTmnzrt+f+YKnJfaf4f5df8AhrDxeXBtppf7KvA8bYWLdFulHqvz4x/vEH2p5uphJbr/AGddESjLsGjxD7N8+T/wHdVFfEujNp95qC3Un2ezk8udvs8mVbIGANuW5I5ANStrulrPp8LXD+ZqCB7UeQ/zjAPJxheo+9ijnXZfj/mHs5fzP8P8iwLqc/af+JbdDyf9Xlov3/X7nz8dP4tvWkN5cCK3f+y7wtK2HQNFmEerfPgj/dLVWTxBpTHUQtxJnTRm7/cSfJ16fL833T93NNbxHo62thctcyeVfvstj9nk+ds45G3K/wDAsUc67L8f8w9nL+Z/h/l8v+DqXhcTG6mh+wXASNdyzbo9khx0X5t2fqAOOtQS3tz/AGd5/wDZF6ZGJUwb4d6jn5id+3H0OeelIutac2p3emrM/wBqtI/NmTyXwq4ByGxg8EcAk1Um8UaIuhrq5upfscrmJH+zS5Lc8bdu4dDzjFCmuy/H/MTpyafvP8P8jxz4S/8AJRdH/wCuzf8AoDV9N18yfCX/AJKLo/8A12b/ANAavpuvV4p/3qH+H9WfNeH/APuFT/H+iCiiivmT7s8c/aU+9oH0uP8A2lWr8G/+RFt/+usn/oVZX7Sn3tA+lx/7SqD4aeKtJ0nwlBZ3i6oZRI7H7PpV1OmCx/jjjZfwzX1c3/wi0vX9ZH57RV+KcR/hX5QPTaK5f/hPPD//ADz13/wQX3/xmj/hPPD/APzz13/wQX3/AMZrwbo+ys+x1FFcv/wnnh//AJ567/4IL7/4zR/wnnh//nnrv/ggvv8A4zRdBZ9jqKK5f/hPPD//ADz13/wQX3/xmj/hPPD/APzz13/wQX3/AMZougs+x1FFcv8A8J54f/5567/4IL7/AOM0f8J54f8A+eeu/wDggvv/AIzRdBZ9jqKK5f8A4Tzw/wD889d/8EF9/wDGaP8AhPPD/wDzz13/AMEF9/8AGaLoLPsdRRXL/wDCeeH/APnnrv8A4IL7/wCM0f8ACeeH/wDnnrv/AIIL7/4zRdBZ9jqKK5f/AITzw/8A889d/wDBBff/ABmj/hPPD/8Azz13/wAEF9/8Zougs+x1FFcv/wAJ54f/AOeeu/8Aggvv/jNH/CeeH/8Annrv/ggvv/jNF0Fn2OoqO4hhuIXt7iKOaKRSrxyKGVlPUEHqK5v/AITzw/8A889d/wDBBff/ABmvJ/jKNR1XxJp/jXwHr2v2WtafAYBaT6HfCGVM5IH7kjJ7hhg4HIxUyml6FQg2+xs/EH9nzwlqqS6n4V83w1rKAyQvaORCXHTKfw/VMY9DUn7KfjTXPFfg/ULLxBcPd3ukXQt/tLnLyIRkbj3IIIz3GK8/1D4qfHTVNKbSF8Etpk06+VJqKaXc5QEYLAfNg/gfYV2/whGi/DL4eT2FpDrOra1KWup8aJfRpPNtwEDGHhRgDJHqcc4pU2ouT6W/H09C5puKT1d/w9R/7VK6xreh6V4O8O2UmoX93M1/PaxtgvbwDJB55yzLgdyOOaoeDvGHwr8Va/o2i654O/4RXxLp88b2dtc2nkbZl+6qOoBIz/C4AJxwaZN4h8S6Wbjxna2L6x4qu3jjmsX0bUEht7Jcn7PA5hHzliGLtgE9uBXI/EnxT4u8fa74amb4W6vpUekXi3bzTwzOzkEEJuSIsqZHOASfTipi+WXq1fy80/JfjcbjzRt2Tt/wV5v8D6lNxbi6FoZ4vtBQyCLeN5UHBbHXGSBmpK8v8E6tpWm3d5r2v3Osah4h1AKtxNF4ev1igjX7sEIMOQgyTk8sTk+3Uf8ACeeH/wDnnrv/AIIL7/4zWt1bUxad9DqKK5f/AITzw/8A889d/wDBBff/ABmj/hPPD/8Azz13/wAEF9/8Zougs+x5T+223/FC6DF/f1YfpG/+Ne9Wg22kI9EX+VfPf7T88vjbRtAtPDel63eNbagZbgHR7qPYm3G754xn8MmvW5PH2hw2bNHba9NIkZ2xjQr0byBwMmHAzUQaSnfv+iLqJvkt2f5nLftY3UVv8D9YjkkVWuJYIkBP3j5qtgfgpP4V2nwxTy/hv4aj9NKtv/RS14B8SB4i+KXh2/u9ftNU0WW1TOi6JHpV5J+93DdJPKIdpYqCqgcDd25zP4W8WfErXNB07whrel6h4R0m2t47e71G30m7lu54kAXbHsRgjEDBbt1HpSpys5921+TKnD3Y67Xv+B9NUVyVn418N2tpDaxr4gKQxrGpfQ79mIAwMkxZJ9zUv/CeeH/+eeu/+CC+/wDjNatruYpPsdRXz5+0+yx/FT4XyzHbCuo5Zj0H76HNet/8J54f/wCeeu/+CC+/+M15x8f7PQviL4Wgg0+bWbTV9PlM9lK+g34Ukj5kJEOQDgc9iBWc5WcZLo0zWmt4vqmj2+vn74iH7d+2B4LtYfma1sd8gH8PEzc/hisDTPi58ctP01LC4+H76nPEuxbx9NuVMmOjMBjJ/BfpWr8GrWa08Z6h8RfiFNqs3iK9Qxw28Og3rJbIcA8iHGcAKAMgDPJJppp1IyWy1/DQOVxhJPdqx9FnpXhn7JJWaHxxeIQyza9IQQeCOT/WtLx/481rWLxvDPh3TNX0zTbmMLda9NpF4WjQ/eSGIRbt+OAzYA/WvOvhbrXir4Wy694f0nwPq+vaddXpmsb9rW4hVRjaDIpi3ngLnAzkHGetJTXO35Nfiv8AIfI+S3W6f4P/ADO28B/vP2tvHUn9zTIV/wDHYP8ACvcK+VfC+qeNvBvxU17xIfDep+KJdatkVrtNPubaGKU7SRtaIvsUjaMDJAFez+DPFcGn6U//AAkGp69qepXMrTzsnh6+WGEnH7uJfJyEUDAzyeSetOk17KMX0X43ZNVe+2utvyR6HRXL/wDCeeH/APnnrv8A4IL7/wCM0f8ACeeH/wDnnrv/AIIL7/4zVXRFn2OmljSWJo5FDI4KspHBB6ivn79nVn8F/Fbxl8MrlisImN7p4Y9U46e5RkP/AAE163/wnnh//nnrv/ggvv8A4zXhv7QS6jfeMNI8b/Duy1yXWIYJLS6UaNdRnYVYK+XjUHhmHXP3fSs5S5JKS13T/T7mawjzRcHp1+7/AIBtfDdf+FhftIeIPGjfvdK8Op9hsG6qX5XI/wDIjf8AAhXtPjTUotH8Iaxqs7BY7WyllJPshIFeZ/AmfQfAfw6stIuodaGoyk3N+V0G9OZm6jIh52gBfwqLx74hl8Z65F4bn0/V7DwhFJHPfXR0i9aXUAuGECoIcou4DcW64493OKVNUk/K/ruxJ3qOo1p+i2Ry/wCycdQ8KeLNZ8D6uSsl7YW2r2wPGdyKXA98OAf9w10XhO1tfG37SHinXp7eG70zQLOPS4fNQOhmJy2AeMgiT8xWN8br69bxVoHjf4e6ZrF1rVhFLZzQnRbuMNC6kK3zxgEKSeM9x6V1fwYuPD/gfwPb6Xcf25NqU7tdajP/AGDfHzJ35bnyeQOB+Ge9OMlJpv7N1+i+6P4hNNJ23lb/AIP3tfcetoqxoqIoVVGAoGABS1y//CeeH/8Annrv/ggvv/jNH/CeeH/+eeu/+CC+/wDjNVzIy5X2OorzT9prw6fEXwd1iONN9xYqL6HA5zHy3/jhauj/AOE88P8A/PPXf/BBff8Axmo7nxt4aubaW3nh1x4pUKOp0C+wVIwR/qazqrng0nqaUm4TUrHifxK8VTeLP2evA2kWsm+/8R3VvYyAHkmI7XP/AH2EP41v/tLaevhez8BeLLFNqeHNRit2wP8AliQuB9P3eP8AgVecfC7w/q2k/FHTI9c07Wx4V8P3d1c6dOdIum8wvjZhRGWGSFbkDGDXs/xp1TRPGXwz1nQbW31uS8mhD2qtoV6MyoQyjJiwMkYz70Sn7vtVu3zW9Lafn95cYpTVPok1f1v/AMA5/wCIrJ41/aS8G+G4WE1jotudUuccjJwy5/75j/76r3eWRIonlkYKiKWZj0AHU183fs3G70LU9a8TeOrDXLfV7qKCzgU6NdyEQxoBnKRkDO1B1/hrtPib4vvvECJ4V0Oz1iy0u/j26lrD6Pe74oicPFHGIdxdl/iPAz69K+GCjHd3fzff0ViGuaeuySX3b/jc88/Z9v7zSPjVNcX2Us/G1rcX1pngErPIy/jtVv8AvoVU/aQ1PVNR+LMms6KPMt/AtvazXLDosjzKcfXlc/7prrPjKbR9H8K6l4B0vWZdX8LXMf2O3OiXkYeAABkLNEB/CvfpmrPw2stEtPh1rVj4rTW5tb8T+bNq8g0G9ba8gICAiHB257cZJxWeySj9i9vP+X83f0NbpycpL47X8u/5K3qan7SniCO/+D9lYaS3m3Hime2t7NV6urlXz+QA/wCBV6d4U0DT/D2i2en2Npbw+Rbxws8cQUybVAySOvSvm74P2er/APCTaLcfEC01iLTvCVu8Gjxro13J57s5xKdsZxhcAZweF44Ne/8A/CeeH/8Annrv/ggvv/jNbRcVeS6v8On6v5mM1LSPb8+v6HUUVy//AAnnh/8A5567/wCCC+/+M0f8J54f/wCeeu/+CC+/+M0XRNn2Oor5l+MkuofG7xz/AMIP4OitXsdAWSa61ORcqZsEbFbspI28dTk9Frtfjh451q88IHSfAWm63Le37+TcXR0m7iNrCfvMN0QyT04yQM98Ve+Eh8G/D7whBotlHrctw37y8uf+Efvszykcn/U9B0A7D8azaVRtS2X4v/JfmaxbppNbv8F/wSj+y74vhvPDD+BdQs49M17w9mCe1CBDIgbHmY9c8N74PevZa+cPjLbt/wAJppfxG+HFrrJ8Q28ipeWx0W8jW6jxjJLRAdPlIzyMY5Fd14y+I2rT6BZ2nhnRNUh1K/j2XNzcaVeeXphKjLYEOZSMkDbxkZPFV7RuN38W3r5/P8CXTXN7uz/D+vxOM8R+DtL8baF8RvFTNb2moWmsSPpeplgjRm1iRT8/9wsrD0B56iofg6NU+NXiKx8X+LTC2leG0jgtrJX3Ce82gvM6/XBx9B2OYvENmNSj0H4b2dv4hs/A1kgn1bUTo9352oy53FNoj3DLEkkjGT7DMgv7n4cfEW91j4feE9Y1jw9q9si3OmR6bdWv2adBhXUvFjBGemep9qinaElfbZeqVr/Pp8maTvKLS3/Rvb+vNH0fRXmXgTxdNDFd6l4svNakv751cWNvoN8bexQDiNCYcs3PzMep6cCul/4Tzw//AM89d/8ABBff/Ga1ujCzOoorl/8AhPPD/wDzz13/AMEF9/8AGaP+E88P/wDPPXf/AAQX3/xmi6Cz7HgX7VnhddM8faPquh30unT+Kg2n6gsXAkG5FLHHUEMuR32+9fRvgvw5pvhPwxY+H9Jj2WtpGEBPV26s7e5OSfrXhv7Qk03i7xP4IutB0vW7q20y+aW9c6PdJ5Sl4jnDRgtwrdMmvXL/AOIOjQ2M81rZa9dTpGzRQDQ71DKwHC7jDgZPGTxUUmoQfq/u6fmzSpeTj6fjt+SR5/8Atmyovwrs4CwDzatCqjPJwrmuy+NZFv8AA7xGo4A0lkH4qBXjXxI0/XfidpEuqa7PfaPqNswbSNIj0a/khhGfnM0gg+aRgAAQMDHuax/iZ8T9a8S+C9R8Oa9rGl6TJBBiaxsbO6a5u5FxhXMiBYo84J5zxispv93OPV/5WNYR9+m1sv8AO57/APs/J5fwY8LL/wBOCn8yTXdV83fDLXL3XfC/hfSdastZ0bw1o8EEhWHTbqaXVZUwyHdFGVWEHBxklsDtXtP/AAnnh/8A5567/wCCC+/+M11zknJvzZyqLSSOoorl/wDhPPD/APzz13/wQX3/AMZpsvj7QVido4dcdwpKqdBvhk9hnyahySQ1FnEftHeMtQtraz+HvhXdL4k8QnyQIzzBA3DMT2zyM9gGPau5+FngzT/Afgyz8P2OHaMb7mbGDNMfvOf5D0AAr5Z0DXPi3o/xC1Xxufh/c6nq1/lVkvNOuGFun92MKVwMADnsPc57CT4x/Hplwnw2t0Pr/ZV0f/alZU5pJt7v+kv66m1Sm21FPRfn3Pp6vIfDVr4S1C58f+NPFWm6TdaamrvGlxfWyShY7eJI2KlgerBhx1Ip/iX4ia/ceFdNs9G0fUIdav4Al/dvpF6IdNcqN7BfKLSEEttAyMjk46+V/ES61yF9C8I+G/BWva34P0ZEmlSWxuIRqdx94tLuQNtDEkrjkk+1OcrSf3fk7/K3zuKnG6/H/gfP9DvfhD4NtfFHjD/hZ154fs9F0uLKeHdNhtUhxH/z8SBQMs3Ufn2Fe5V87Q/F74rXkKabB8NH0RnAjF7NZ3MsVuOm7y0Qk47AZ+lem+E/FOk6P4ftdPvtS8T6tdRqTPeXGhXxeVySWP8AqeBk8DsMCtIuNrLZf1/X4Gc1Ju73O8orl/8AhPPD/wDzz13/AMEF9/8AGaP+E88P/wDPPXf/AAQX3/xmi6FZ9jqKK5f/AITzw/8A889d/wDBBff/ABmj/hPPD/8Azz13/wAEF9/8Zougs+x1FFcv/wAJ54f/AOeeu/8Aggvv/jNH/CeeH/8Annrv/ggvv/jNF0Fn2Ooorl/+E88P/wDPPXf/AAQX3/xmj/hPPD//ADz13/wQX3/xmi6Cz7HUUVy//CeeH/8Annrv/ggvv/jNcD8MPife3+v+IE8RXV7cWauHsI7bSZZGhXz7hNpEUZYfLGn3+c5pOpFNLuNU5NN9j2aiuX/4Tzw//wA89d/8EF9/8ZqO68faEltK8UeteYqErv0G9AzjjJMXAp3QuV9jrKbL/q2+hryX4Q/Eqe+0G7k8V3V/d3YuVMT2ujzSqsbQRPtzBGV4Zm6/NjGc9a7N/Hfh9kYCPXMkf9AG+/8AjNKFSMkpIc6cotxZ5V8Jf+Si6P8A9dm/9AavpuvmT4S/8lF0f/rs3/oDV9N17XFP+9Q/w/qz5Pw//wBwqf4/0QUUUV8yfdnjn7Sn3tA+lx/7Sq98G7y0/wCESt7H7VB9q3yP5PmDzNu7rt6496o/tKfe0D6XH/tKtX4N/wDIi2//AF1k/wDQq+sdv7FpX7v85H53Tv8A6017fyr/ANJgdINY0k2TXw1SxNqrbGnFwvlhvTdnGeRxUpv7EXUVoby3FxMu+KLzV3uvPKjOSODyPSrFFeJePb8f+AfXJVOrX3ff1/rzKg1TTDDPMNRszHbttncTrtiPoxz8p+tKdS05TbA39qDdDNvmZf33T7nPzdR09atUUXj2/r7gtU7r7v8Ag9v66FYajp5e4QX1qWtRuuAJVzCPVufl6HrTDquli3huDqVmIZ22wyeeu2RumFOcE/SrlFF49v6+4LVO6+7/AIP9fgVxfWTXklmLy3NzGm94RIN6rxyV6gcjn3qL+2NJ+xfbv7Usfsu7Z5/2hfL3em7OM+1XaKLx7f19wNVOjX3fd1/ryIDfWa3iWRu7cXTpvSEyDey+oXqRwefaohq2lm2muhqVmYIG2Sy+eu2NumGOcA8jrVyii8e39fcDVTuvu/4P9eRWOo6eJLeM31qHuRugUyrmUeqjPzfhSLqWnN9p26han7J/x84mX9z1+/z8vQ9fQ1aoovHt/X3Bap3X3f8AB7/5eZUOqaYI7eQ6jZhLk7YGMy4lPopz834U8X9ibma1F7bGeBd8sXmrvjXrlhnIHI6+tWKKLx7f19wWqd193/BKR1fSVskvTqlkLV32LMbhdjN6Bs4J4PHtU322z+2/YftcH2rbv8jzB5m3129cVPRQ3Ht/X3AlU6tfd9/X/hvMpDV9JazkvF1OyNtG+x5hOuxW44LZwDyOPepDqFiLiG3N7bCadd0MfmrukXrlRnJH0qzRRePb+vuBKp3X3f8ABKg1TTSly41C0K2p23BEy4hPo/Py9D1pTqemqLYnULQC6OLcmZf3x4+5z83UdPWrVFF49vx/4AWqd193/B7f5+RWGoWBmnhF9bGW3XdOglXdEPVhngfWmHVtKFpFdnU7IW8zbIpTOux254Bzgng8e1XKKLx7fj/wAtU7r7v+CQC9szetYi7gN0q7zAJB5gX129ce9QjWNJNkb4apYm1DbDP9oXyw3puzjPtV2ihOPb+vuBqp0a+77uv/AA/kVzfWIu4rQ3luLmVd8cXmje688hepHB59qYNU0wwzzDUrMxW7bZ3E67Yj6Mc8H61boovHt/X3Bap3X3f8EqnUtPVrZTf2oN0M24My/vhx9zn5uo6etA1HTy1yov7UtajdcATLmEer8/L0PX0q1RRePb+vuC1Tuvu/4Pf/AC8ymdV0sQQXB1KzENw22GTz12yHphTnBP0qQX1kbySzF5bm5iTfJCJRvReOSvUDkc+9WK821DVdYj+LyaSbi/LSSQyWsaSAWotGjbf5i92LRT4OC2dvIWk5RXT+vuKjCo+q+7/gneHWNJFkL46pY/ZS2wT/AGhfL3em7OM+1TG9sxerZG7txdMu9YTIN5X1C9ccHmp6Kbce39fcSlU6tfd9/X/hvMpjVtLNrLdDUrI28LbJZfPXZG2cYY5wDyOvrTzqGniW3iN9bCS5XdAplXMo9VGfmH0qzRRePb8f+AFqndfd/wAEqjUtNb7Tt1C0P2X/AI+cTL+56/f5+XoevoaQ6ppojt5DqNoEuTtt2My4lPopz834VboovHt/X3Bap3X3f8Ht/n5FcX9ibma2F7bGeBd00YlXdGvXLDOQOe9RHV9JWzS9bVLIWsj7EmM67GbngNnBPB49qu0UXj2/r7gaqd193/B/ryIPttn9t+w/a4PtW3f5HmDzNvrt64qEavpLWb3q6pZG1jfY8wnXYrccFs4B5HHvV2ihOPb+vuBqp0a+77uv/D+RXN/Yi4htje2wnnXdDH5q7pF65UZyRx2pg1TTTHcSDULQpbHbcMJlxEfRufl/GrdFF49v6+4LVO6+7/g/1+JVOpaaott2oWg+1f8AHvmZf33T7nPzdR09aUahp5luIhfWxktl3ToJVzEPVhn5R9as0UXj2/r7gtU7r7v+D3/rqUzq2li1iujqVkLeZtkUvnrskbJGFOcE8Hp6VKL2zN61iLu3N0q72hEg8wL6leuORzU9FF49v6+4EqnVr7vv6/15lIaxpJsjfDVLE2obYZ/tC+WG9N2cZ9qlN9ZC7jszeW4uZU3xwmUb3XnkL1I4PPtViii8e39fcCVTq19339f68ymNV0swT3A1KzMNu22aQTrtjPoxzgH6046lp4a2U39qGuhm3BmXMw9U5+bqOnrVqii8e34/8ALVO6+7/g9v66FUalp7NcqL+1JtRm4AmX9yP9vn5eh6+lNOq6WIYJzqVmIrhtsLmddsp6YU55P0q5RRePb8f+AFqndfd/we39dCuL6xN3LZi8tzcxLvkhEo3ovHJXqByOfeojrGkiyF8dUsRaltgn+0L5Zb03Zxn2q7RQnHt+P/AAAaqdGvu+7r/XkQG9sxerYm7gF0y71gMg8wr67euOOtRDVtKNrLdjU7I28LbJZROuxG44JzgHkcH1q5RQnHt/X3A1U6Nfd93X+vIrHULATQQm+thJcLugQyrulHqoz8w+lINT01hcldQtCLU4uCJl/c9fv8/L0PX0q1RRePb+vuC1Tuvu/4Pf8ArqVDqmmhLdzqFoFujttyZlxMfRefm6jpThqFibia3F7bGaBd00fmrujXrlhnIH1qzRRePb+vuC1Tuvu/4P8AX4lI6vpK2cd4dTshbSPsSYzrsZueA2cE8Hj2qb7bZ/bfsP2uD7Vt3+R5g8zb67euKnoovHt/X3AlU6tfd9/X/hvMpDV9Jaye9XVLI2qPsaYTrsVvQtnAPI496lN/Yi5htTe2wnnXfFF5q7pF65UZyRwelWKKLx7fj/wASqd19339f68yoNU0wx3Eg1G0KWx2zsJlxEfRjn5fxpW1LTl+zbtQtB9r/wCPbMy/vun3Ofm6jp6irVFF49v6+4LVO6+7/g9v8/IrDUdPMlxGL61L2w3TqJVzEPVhn5fxph1bSxbQ3R1KzEE7bIpfPXZI3TCnOCeD0q5RRePb+vuC1Tuvu/4JAL6zN69kLu3N0i72hEg3qvqV6gcjn3qH+2NJ+xfbv7Usfsu7Z5/2hfL3em7OM+1XaKE49v6+4GqnRr7vu6/8P5Fc31kt5HZm8txcyJvSEyDey88hepHB59qjGq6Wbea4GpWZhgbbNJ567Y26YY5wD9auUUXj2/r7gaqd193/AASsdR08PbIb61DXQ3W4My5mHqnPzdR0pBqWnMbkC/tSbUZuAJl/c9fv8/L0PX0q1RRePb+vuC1Tuvu/4Pf/AC8zlfiNeS3Xw+1SPQdUtY9QvbOWLTpFuVXzZSpACNnBbPAx3rwHTZpdS+Fkfwp8NeBdV0vxJdJHHrl3eWghjiUOGkmkkJy2eMZ7Hjtn6oorNwg27rR/o/6v3NYzqRS1Wnl5ev3dvMw/D8uh6H4T061g1Wy/s+zgjtIpzOgRii7cbs4zx0rVN7Zi9FibuAXRXeIPMHmFfXb1xU9FaylFtu39fcYxjNJK66dPv6/8N5lMatpRtJbwanZG2ibZJMJ12I3HBbOAeRx7086hYCaCA31sJbhd0CGVd0o9VGeR9Ks0Urx7fj/wB2qd193/AASoNT00rcsNQtCLU4uCJl/cn/b5+XoevpQdT01VtmOoWgW6OLcmZcTH0Tn5uo6etW6KLx7fj/wAtU7r7v8Ag9v8/IrDULAzzwC9tjNbrumj81d0Y9WGeB9ajOraUtpHeHU7IW0r7I5jOux254DZwTwePartFF49vx/4ANVO6+7/AIJAL2zN6bEXcBugu8weYPM2+u3rioRrGktZNfDVLE2qtsaYXC+WG9C2cZ5HFXaKE49v6+4GqnRr7vu6/wDD+RXN/Yi6itTeWwuJl3xReau+ReTlRnJHB6elMGqaYYriUajZmO2bbO4nXER9GOflP1q3RRePb+vuC1Tuvu/4JVOpacptt1/aj7V/x75mX990+5z83UdPWlGo6eZLiMX1qXthuuFEq5iHq3Py/jVmii8e39fcFqndfd/we/8Al5lM6rpYtobk6lZiCdtsMnnrtkbphTnBPHapRfWTXj2QvLc3Uab3hEg3qvHJXqByOfep6KLx7f19wJVO6+7/AIP9eZS/tjSfsX27+1LH7Lu2ef8AaF8vd6bs4z7VMb6yW8SyN5bi6kTekJkG9l55C9SODz7VPRQ3Ht/X3AlU6tfd9/X/AIbzKY1bSzbTXI1KzMEDbZpPPXbG3TDHOAee9fM3w78SeI9F8a61H4Y0621F74tuDgMTi7utu394mc7m9eleu23xRN94XvPEOm6CLi1s3kimRr5EkjkV9gRlwcHOCfQdN3GfM/AfhH4ibbzXNI1OXTBqTl3wyRh18x5FCgqWwDI2CTyD6VxYitT5o2vp2329Duw1Ctyy5ra23239ex0eqfFLx5pdvLPqWj6JaRwyrDIZpI1KyNnCkG5zk7W49j6VPrPjf4oroskv/CN6L5dzE6wMZosSnGMKRdHcfpmuK8T6kl/8NvE13fWkmr62buPTbrV4h5+IXceYAV+VFCqRhAB8ynuTXven6lE3gi3W+1Sznvf7NX7Q6zKQ8nlfMR9TmiFSEtXJr1t/kE6VSOiSb8k/8+39dDg/2X7q2TwlqcDXESyrcxSshcBgn2S3G7Hp716jLq+kjTvtp1SyFq5KLN567GbngNnGeDxXmf7Ln/Il6j/1+xf+kdvXrMv+rb6GtsK4+yjdf19xz4tT9rKzXXp/wTwP4S/8lF0f/rs3/oDV9N18yfCX/kouj/8AXZv/AEBq+m69zin/AHqH+H9WfKeH/wDuFT/H+iCiiivmT7s8c/aU+9oH0uP/AGlV34V31np/w7hur+6gtYElk3STSBFHzHuapftKfe0D6XH/ALSrlfDPhjRLzQoNe8QTvPbW8cjLDcS7beBVZtzkdO2STxX0uJqunkdJpX979ZH5xeouJ8R7NXfKt/SB2F78VtDedrfw/p+qa/MpwTZ258sH3ZsfngiqjeMviBdfNZ+CLS0Q/dN1fqx/EDBrNh8aWtvCFsfCOumxX/VyRQ28alP7wjaVZAPYoD7VPN44sLyFY/DoTULwkiWKUtB9lAPJmUrvQ/3VK5bHGBlh8bLMU05e0Vlva2n5n0/1fES1nVt/hSX53f4loeKPiZH80nhfRZx/djuyp/MnFSp8StUsf+Ri8D6tZoPvTWjrcoPc4xgfjXPJ4o8V6YGn1TTtP1e1BLP/AGarwzxrj+GN2cSn/gan0BPFdpo2pWOsaXb6nptwtxaXCb4pFBGR6EHkEHIIOCCCDyKVDH+2XNTnf+vvD6tVWsar+dn+l/xNXwx4z8M+JBt0jVoJpu8D5SUf8BbBP1HFb9eb+IvCOha4fNurMRXQ5W6g/dyqex3Dr+Oao2niLxP4GdY/EDy6/oGQBfov+kWw/wCmg/iHv19+grup4zpUXzF9Zq0f460/mX6rdfij1aiq2l39nqlhDf6fcx3NtMu6OSM5DD/ParNdydzvTTV0FFFFABRRRQAUUUUAFFFFABRRRQAUUUUAFFFFABRRRQAUUUUAFFFQXF7Z2x23F3bwn0kkC/zoGT14n4r16a/+I9nd+HYtVttReVtMeN/LR2aMO6lVbhVKu7HzTkqAVTdg16zJ4i8PxSGOTXdLRx1VruMEfhmvKPjzrXgsW9rqFvrGkNq372GRobxDIY/IlZCyqedsqxlWIyp+6Rk5iexpT3PXtE/tT+yrf+2hZjUNv7/7IWMW7/Z3c4+tXKyIfFHhqSFJE8Q6S6soIYXsZBH51Zh1rR5jiHVrCQ8fcuEPUZHQ+4q7mdmXqKRHSRdyMrD1BzS0CCiiigAooooAKKKKACiiigAooooAKKKKACiiigAooooAKKKKACiiigAooooAKKKKACiiigAooooAKKKKACiiigBs0kcMTzTOscaKWd2OAoHUk+lfOHj/AOOniS71aPTfBNqtvBcMq20rW3m3MzE4jwrfKu9s4UqW2gnIY7R237S3jCfRfDK+GrC1Nxc63BNFP8pxFbbdrtkdGO4AAjn5umK8La6+x3lrLZCV9SjlV7RbZQ0vmRncCAeOMZO75R34relS502ergcHGpTlUn02vsfX3hmXV5vD9jNr1vb22qPCrXUUByiOeoHJ/mee561o1816H44+IHh7wrHZ3F5o1hDG7vLe6lcPNLl3LY3M23jOOev6VL/wmnjy6sf7RX4j2Mdn/wA9YLC3aLrj759+OtaLBy6tI8903dn0fRXzDd/E74haUyqPEV1qDsu5Y5tAEO4c9yFGDjrmui8I/GvxhdWIvdS8J2t9a+Y0e+zn8qT5ThjtJYNggjg9QaTwsr2i0/68xujPlUraHvlFcDovxe8E6ha3El1qEmkXFtE0s1rqEZikCqCTjqG4B4BJ9q8c+MvxGvfEurX+n6XeXC6FaO0MC2+7ZeOvDSOwIDJuyFUttIAbuMZOlNS5WrMqhhp1p8qPqGivAf2XPDHiu0vT4mvri5j8P3enMlpBLOQszO8bpMsOMAbQ4DHbwflXB3V79WZnVgoScU7hRRRSMwooooAKKKKACiiigAooooAKKKKACiiigAooooAKR2VELuwVVGSScACodQvLewtJLu7lWKGMZZj/AJ615H8UfGslroUmp3ilYHYRadpwfa13Mfu7yO3G446KCe3Pn43MI4ZqEVzTey/V9kelgcunirzk+WC3f6Luzi9WXwxpH7RCW2k6k40bxErf2va/ege5feQTnplgrA88kjhdorz3xL4y+Jvw/t5vB2satPbQOjLCZFV2EPKDY3J2kZx/u8YxQdIW7SSbUpZJr24fzpp1YoRJnOVx93BxgDoAAOAKbr2jya9dQ3fiDUr7V5LeIQx+Y6Rv5YOdu8Jz3xkEDJ4rlp4pP+Jv5bHXUw1v4e3nub/wem01fg34rsotWjl1nXw1lYaavMjTiIlCAeqnzFJJAVQpycA11OrfBvw6uk3bDUL7csDkf6PaAZCn0hB/Wue8F+L/AAv4NvNWh0/w5cWkDyRrBLdzokrxLEmd7McMfNMxypxhh6Vr6r8U5tY0W8ttN0efThLGU+2XTrhUI5dFHU4zgtgd/mAweXFVKs6i5Fouuh3YSFCFNuo7yfTXQ0vgharNoV5KJp4ZVmhAeKQqQPssNem22peILH5UvE1CHoY7gYfHsw7/AFrxT9nSXUjq2pwafHdHw0sQJkuQMm6+TbsJ+Yr5ec544XGM8+2DqK8uupUq7lTk4vydvvW33nq4ZQr4ZRqRUl5r8nv9x598Jf8Akouj/wDXZv8A0Bq+m6+ZPhL/AMlF0f8A67N/6A1fTdfqHFP+9Q/w/qz8W8P/APcKn+P9EFFFFfMn3Z45+0p97QPpcf8AtKvOr7VtSXwbp+kppsY02S8t1uLt7nDEG7XKrGFOVPCksw4J4Nei/tKfe0D6XH/tKuO0m2hvPDENrcJvikR1YZx/G3fsa9DiHEyw/DlGS6zt8vfPz6i7cUYj/Cvyga1RxwxRySSJGqvIQXYDliBgZ/CkSeA3DWyzIZkUM0e4bgp6Ej0ODz7Vz2i66seoeJrfVJ9h02680bj0t2iRlYD0yHH1FfkUKcpJ26H1STOmrG8Ga1H4Y1TXodSs9QtNGmuluLafyPMjR2GJeEJKoSA2SABliSOa07OWSa1imkhMLuoYxk5K57H3qY8iujB4yeEqOSV+g07HaW80Nzbx3FvLHNDKgeOSNgyupGQQRwQR3p7qroUdQysMEEZBFcJ8Irryv7e8Or/qdKv82wxwkUyiQJ+DmTHoNo7V3lfbQmpxUl11KaOIY3Xw31Y6tpqyS+GLqQf2hZKM/ZWPHmxjsPUfh6Y9bs7mC8tIru1lSaCZBJHIpyGUjIIrl7iGK4gkgmjWSKRSrowyGBGCDXI/DjxJpvhPxXefDvVtZtI0LLPpAnuVDlZD/qcE53ZPA6nn1FdmFquMuR7M4acXhqqjH4Jfg/8AJ/g/U9booor0T0AopryRo6o0iqzfdBOCfpTqACiiigAooooAKKKKACiiigAooooAKKKKACiiuW8V+KzY3f8AY2iwLf6w4yUz+7tx/ekPb6f/AFs60aM60uWCMMRiaeHhz1H/AJt9kurNbxP4g0jwzpEuq61ex2lrHj5myWYngKqjlmJ4AAJNfLek3ll4kvdX8QLo15dvdalcXPmDTXmeJGkJjRmRWG5U2jAJxj6V0Hx50zUreDQ9S1O/kv7ie8kSSVuI45DExRVXsMB/rgVs/Cxv7Z+HWhLoGvvpotLNVmjhijdjOPveZvByu7OQME5PzU6mHi6jpqV7f1oKjjJqiq0o2u9uy87df6uc/Yy2lxAtxZtE8bjhkHX/AOv7Val/1r/7xqTXpdPuPGesXOlOHt3eNZmX7jXKgiQr+AjB/wBpW75pk3+uf/eNedOPLJxPXpz54KVtyRB/oL/74qLVW0+R/wCzxZteXLR72ggtGnYLkcsFU4HuetSr/wAeD/74/lU/wwimvNP1TTodYl0zVE1Waa+aGJGmkQj91jzAwChdnY8LjitKFL2suW5liq7o0+ZI0vgf4r0HRPFWo+E5UfT3vTFLEjW/kolwSyFHBAKu4Ee0kYbAAOSoPu1fK/xq1G2OvQ2kV9Fc61aaBOt7JAm12lLJ5GFGSG37iFByCwx1Fe6+HfFl1b38ei+KY47e7kOLa7TiG59v9lvb+XGeylh5y5lHXl+/+l1POr4ynT5JVNOfr0v+l+h2dFFFZG4UUUUAFFFFABRRRQAUUUUAFFFFABRRRQAUUVz/AIv8XaP4ZtRJeSmWd8iO3iILsR/Ie5rSlSnVkoQV2zKvXp4eDqVZWS6s6CivJY/jJ/pP7zQMQZ/hucsB/wB84Nei+F/EGm+I9OF7psxZQdskbDDxt6Ef5FdOJy/E4aPNUjZf12OHBZzgsbNwoVLvtqvzNWiiiuI9MKKKKACiiigAooooAKKKKACiiigArlviF440fwZYJJeFrm/n4tLGHmWdvYdl9WP6nij4meMrTwZoH2t4/tOoXDeVYWgPzTy//EjIJP8AUivAtU/tSK11LxPqlwl74huIyfNkGUhJ4VFHZASOBjOK66FBSXPPb8zSEOZkWp+I/wDhLbrV9c8Qokeqb1tLKGANshijJyuejEO0mWPXjHGKpeBdKtIp7zxK0aRGUPFGQMZjBG9z9WX8lB7modE0J/7BVrabdHZWu64kl+UBlBJA654Gc+9aWmg+GPh3G6Rhpre0MojbODM+W2+w3tj2FdSSVtNtT1a7hSpewpyu76rtpt5LqZeq3uieMITLBdNBFZ5a1vI0PnSSEciMEYCdAd45xwvCtU9lavodzbaxLpdvJK/EHmIDK7Y4KoPmJwT0Hc1m6RbC1to5sPcK0nmzTFR+9kY7mY44ySSfxrpJtMae6l1RPFupTXupTxxW9ppwiSViWxHCu8EgDPcgDknqamV4x5mtepONcsFRUIx5lPe92l5abfMztbj8Q61dCS48P6jJ58ZAXyxGqoBnHzMNvU8HB/HiqGlf2fo+mXVouk3lujAqs0Ynt1hK8HLLgcFuhIxWp4l0/XfDPjSPw9d/ECVr8BGniS4M32UOCyeYGiUMCoJyvTjO3K5i1XxL42tNKmu2vNMNlDcLbfavsozLIU37Apk+Y7PnIUcD3IFZe3hKPM9jF1cU6ag4QcdNrq1un9fkcykGoap4ostC1y8ksdLW42qbwiVpGX7qiTG4FmP3Wc524xzzG3h1bS/ttJubWXU9Lsrhmv44nbzPs3mEHYOF3YwBn3IAwTTZrSe5UWF1dNFawWga6aABUJYkAcg4XCtx6AV3ngbTbe30/wDtKNZy14i+U1wcyi3A/dhj6kEue4LkdhVxhzSs/wCvI7K/7jmafxLbTR9dj6U8La5o/iHRYNT0O6iuLNxhSnGwj+Ej+Ej0NalfNem6hqXgjWm8RaChktZCP7T04fdnTu6js45Of/rg/Qvh7WNP17RrXV9LuFntLlA8bj9QR2IOQR2IrnxGH9k7rY8WUbF+iiiuYgKKKKACiiigAooooAKKKKACiiigAooooAKCQASSAB1Jorm/H19JDp0Wm27bZ79jHkdVjH3z+XH41z4vExw1GVWXT8ey+bOnB4aWKrRox6/038kYWr3zeINTMmc6bbORAvaVh1c+3p/+uvAPEutnxh4rl1oPv0y03W+lr2KZ+eb6uQMf7IXvmvUvixfSaN8ONQWxwk0yJZQ/NgjzWEZYH1VWZv8AgNeSWsMdtbR28ShUjUKoHoK+Vw3NLmrVHeUv6+7ovI+uxnLTUcPTVoxX9fPqx6LtGMk896dRRW5xEZkTcVfAHuRzWhoHhpvFkV61wrrotrE5uHGR9pcA4iU+gIyx/wCA98jnfDnhPUtf8YXOnxXrRiaKS8jSS7mSMBHRSNqHac+Yp5HrXoGoeCvHltoNxb2/iaKGCK2ZUjjupVVVC9ANuAMVpJwjZKWo6cJyvJxujX+A/wDyL19/13h/9JYa9GHUV5z8B/8AkXr7/rvD/wCksNejDqK83EfxGezhP4ETz74S/wDJRdH/AOuzf+gNX03XzJ8Jf+Si6P8A9dm/9Aavpuv1Hin/AHqH+H9WfiXh/wD7hU/x/ogooor5k+7PHP2lPvaB9Lj/ANpVyXhov/YtuGUBcNtIPUb26+ldb+0p97QPpcf+0q5Tw2R/Ydrz0DZ/77aujir/AJJqh/j/APkz89pf8lRif8C/KByXxF1bwztlj1Cw1afULQHyntLaeORO/wAsygDb/wACxWp/wqi0k8ATX6zXGo+KpbGR47uPUZGScnc8cOWbY0fKruIGcbuCa0/FOtaXoulzXGp3ESAqVSIkF5WI4RV6sT6Cux+H9hdaV4F0TT76Pyrm3sIkmjyDsYIMrkeh4/CvkMltKk/ddvP9D6+LaWhxeheJNN1kxpYtM8xUmeIxkNasOCkufuOCCNp5yDxwa15AzIwRtrEcNjOD61i+BJvt3hez1iTb9o1VBf3DL3kl+cj6DIUeygVo6nfLYwiVra7nGelvCZGH4DmvnK8Iqs4U9kyGtbIPhS403Vta0TUXLard3DaksoGI7iHCR/IOoKbVDKc8sCCd2B6HXkGj6tZ678TPDK6TJI8tm13Jeo0bI8MfkFNrqQCvzvFwfavX6+zwM5zw8XNWf+WhbCvEtSYaf4Q8N6u2lS3d3BPPNq8ot2mEl15gW6hlAB+VmEgBb5cIFHVQfba4L4iWM+kWOratYbZrPU4hBqGnk4aWZwIo5YT0EuSilWwrAKcqVJbrvozCvT9rSlDr09Vt+J6T4BkuJvCVlNOsqrJ5klsspzIts0jGANnncIjGDnJznJJyaseLtSuNL0Ce6s0R7xmjt7USA7POlkWKPdjnbvdc47ZryXw5q3jb/hGdMs5taXSFt7aONYrS1R5VCqBtkeYOGP8Auov49SzX73xYtj9qbxJqGrpaTwXn2GeC2VZjBKkoQNHErKTsxnJHPSp/1gwfMoXd/TQ2hK6Tlozv9P0XR11y40TUdNs9TkisIrm51DUAstxdPI8gJ5XAUbCcAhV3KFVQBWr4AkuJvC1u88xmTzrhbWUyFzJaiZxbvuOS2YRGdxJJzkk5qaKPw74u0ax1J7Ox1WxniE1s08CuNrD0YcH1HXjBrYAAAAAAHQCvbRo2FFFFMkKKKKACiiigAooooAKKKKACiiq+p3kGnafcX1022GCNpHPsBn86aTbshSkopylsjn/HfiC409YdH0gCTWL4ERZ6QJ3kb6dvf6YrO0DSLfSLUxxs008p33Fw/LyuepJqj4ThuLt7jxJqK/6bqR3Kp/5ZQ/wIPwwfyrfr2JRVGPsY/Pzf+S6fefPU28TP6zU/7dXZf5vd/d0KWu6Tp2uaTcaVq1ql1Z3C7ZI2JGecggjkEEAgggggEHNfOHhnw7o91o9rOY5BKsflu8Vw6FwOMNtI3cY619Iazqum6NYPf6rewWdshAMkrbRk9APUnsBya8sl0b4J3Ukk8PiS006R5GaSOPxFLbFTnkeUZRsHsFHbHFediqXtGrNXPZwdb2afMm0zFaA28Vra2bR2VsH2yOtsZRCm08iMMu75to4PQk84rLju9QliSSbxJBbzM0CyxN4UvTsLnEvPmYIj5P8AtDpXSyeG/hSZ/Nh+J8sCjG2NfEkLKMf7+4n8Sa871q5gg8U6vaaf4xuL7TredFtrhdQgbeDGrH5gfmwWIztAGMZPWuCdGUFdnp08RGo7K50ltdarIk0UerLdBGlIx4euLZXZZQsY3yS4AdMuTglemCa2fEGiabqHlXVxAwuEXCyxSNG+PTcpBxz0rA+HVr4Z1fStTXxV8RLnTJ474xxQHWbaImPyo2DdWz8zMMg44xgYNdfHofwj+zLBc/EBbsA8tJ4pClue+x1H5Yqo4eUkmmiJ4qEW4tP7ih8NvCuky/Ee2mOlxNBptg80RydqTmRQrsM/M2AxBbOCM8EA17Hq+nWmq2MlneRh4n/NT2IPY151o+vfCfwTJdy6FqS3NxchEkaC7mvvMYE7I/NdmRCS3Qso5BOBzSax44164imnVYdAsLW+Syv0YLNfQeZtCSgnMSj50JGJBgnnIxXdRqxw0Vrr5HnYihLGSfu+6+56H4L1y5sb1vDOv3G6eJC9nducC4iHYn+8o6+w/E6t7458GWbOlx4r0VJEwGjF7GzjJwPlBz19q+d7WW013U4IodN1Xxy9lqdzFcPNuuYHiMZZCHlIgjcHyxhdvRsDmug8DeA/FfibwlbP52i6Pbvph02TO+4l/dvlN0ahFBX5sfMfve9Z16rrP2kIWXXtf9L9jTCUFhoqhUqXetu9tPvt39LnoHi34t6HawTWPheWHWtbKN5cJ3JDGQPvSPjoDgFVy3PQdR45p3jrX4vHCX/iTUdTuLq2nVRZQXAVLogxMoUBsRhRKufLRjIm7IXBrvtT+CetyXGoa3F4wgl1qVZJIVXTjDA0hCAKwMjnbiMDjkElufuml8IvEkHhXxYvhTXvC89nr2rXLf6XJEouXUYAVz92RBg7TEzKFHIBBY8r5m9TuXIk+XU9k8G6zN4g8OW2rXGl3OmSTNIDbXCsrqFkZAcMqnDBQwyBwwrXoorUwCiiigQUUUUAFFFFABXkPjn4haxca8+h+F8psk8nzEQPJK+cEL1wM8evevXq+fPCif8ACOfFGGHVbgWq29xIkkshwpBVsHJ7HI5969rJ6NObqVJx5nFXS7/1+p8zxJia9NUaVOTjGcrOS6bdfv8AuKtz458WvYXGm3OqTMknyvuUCRcHkBgAR6Gsiz0z7VpF7qJvbWL7Ls/cyMRJLuOPlGOf6d69G8L+J9Lht0utfvbe61Kz1KSGNgwKvHMUDyg91Ch/wxTf7U0G6t59Ng1Cyhs7K9sbeLznCmSCN/ncf3sszE+3Ne+sS6TcYUuXVXa2evp2t/SPkZYKNdRnVxHPo7JvVaXV9dNb/cu55xoml3WsailjZhPNZXYFzhQFUscn6CtDw3NrtjpWrano941rDDHHHdMr4Yh3wu33yDz1AzXodt4s0mSO6vNQvLW4aG5v5LeLcEYxFQqRggZG7J579e1Zfi7VdLvvC2px6fqVksbize3swQhjiAJMagDlg5JNN4yrVlySp6O3mt9enYlZbh6EPaU615JSemj+HTrpre+rb8jH+GfifWrXxZY2pvLm5t7uZYZYpJC4+Y43DPQjrn2r6Ary/wCCHhizXS18R3duzXjSOtszn5VQDG4D1J3DNeoV87ndWlUxLVNWto/Nn2fC+Hr0sEpVpX5tUuy/4O4UUUV459GFFFFABRRRQAUUUUAFMuJore3kuJ5FjiiQvI7HAVQMkk+mKfXmf7Q+sS23hK28PWkhS6124FrkdVhHzSt+WAfZjWlKm6k1EaV3Y84udWn8ZeKrnxbdbhaqWt9JhYY8uAHG/H95uSfy6Yqj45NwPDM/2bO8ywg4XPymZA3/AI7nnt1rXt4Y7e3jghULHGoRFHYAYFZ/ii4itdHMs+/yjPAjFOoDTIufYDOSewr1qllBpbWOmMlFp9jltS1W803wrrlimyNbizmVy6nMZKEEjkc4rT+IN1Z2vgOdNV8uQzpHBGMlA8xI2kYIPDDdgHOFNR+LJQthr2imFLyS5DqtxIQZBkYxn9Pzqr4vvZNW+HVvf2qRxZuLfzUnGSjLMEIGO4f8Dj0NZVHv6HoYqKnONXktzW176LUn07UZbfwtF4eht1aNQqo2DuwMcY7ngU2/0m+tbRJbqymgKypJFcK5V4mHIIKn5TnBB6gin6JcR2utQ3QikeGJ9zDG4qvTJx6ZrB+I+uahp/juyVfEt1JoGoGIyojqRGm8CQYYEAgEMDgdcdqK1RUoXaujoxNaWErKnTp+5LWT13/z9dyxrCapdyza/O1zq98PLhMlzcAMwAIUMxGWwC2Cc4/GneHWstUvLex1af8A4lrTtfTWyMGW3uV/d7mBT92TjG5G5A9sjo4/CtvffG+4+HugeLYpFt7Lz/tN3aLIGmGGaIbCoOEZTn1yO1Zmj6c0lv4hli8T6Tbwafrcej3Mv2Zh56s4XzR8/Kja59wvXmuL6xQdlsu1hV6lGrDki+Ven/D6mTrludY+Jd5pemW1oNNkFt5+1yFe3TJlOAOMljGMe/Tk16VXEeB1ubW9s57iJVW+slhkk8vBMybpET67WmP0UV29d9Fbs82vFwap3vb7/n5hV34Ta43hLxsPD80m3RdcctbA9Le7/uj0DjjHrj3qlWZ4nsXv9HmjhYpcx4mt3Xqsi8qR6en41q4qacXszC19D6ZorA+HfiBfFHgrStdGA91ADKB0Ei/K4/76BrfrxZRcW0zBhRRRUiCiiigAooooAKKKKACiiigAooooAK4LWpvtni+7k6paRrAn1PzMfzOK72vNtObzZb64PJmvJXz7Zr5/P6j5adPu7/cv82j6XhumnUqVOyt97/yTOC/aASRvDmiyKpMUetRNMR0CmKVRn/gTL+Yrz9G3DPT2r3LxhocHiPw3e6NcNsFwg8uTGfLkUhkfGRnawU474xXh+maH481G6vrKx8JvPcabKILs/aUVQ5UMNpJGQVYEH0PauHCJ1Icsd0d+Yfu6nPLZhUcjeWryu2EVcn2A6mo5H1Cx1CTTdd0u40m9Rd/l3AwGXOMqehGfSm2lve+J7m40fw9brfyxIGvdsiqIojnIySBvYAqoz15OACa3dNxdpaHGpKS93UZ4c8SatoWp22s2ltYzXKaY63Md1I0aqJGjbOQDjmI16Ra/FPRtQ8Iz3Oo2eoWNyYJFkjW1kljztPzJIFwynsad4X+HFpNqM+reItPjMcjbotNlZZQvoZcZViv8KjKjlskkbeh1jwd4TGkXhHhzSgRbvgi1QEfKfasKtSg5pWv6HdQpYmNNu9l2ZhfAf/kXr7/rvD/6Sw16MOorzn4D/wDIvX3/AF3h/wDSWGvRh1FcmI/iM7sJ/AieffCX/kouj/8AXZv/AEBq+m6+ZPhL/wAlF0f/AK7N/wCgNX03X6jxT/vUP8P6s/EvD/8A3Cp/j/RBRRRXzJ92eOftKfe0D6XH/tKuT8Nqo0O2YKASGyQOvztXWftKfe0D6XH/ALSrkfDJm/siAOkYj2tsYMSx+ds5GOPzNdHFX/JNUP8AH/8AJn57S/5KjE/4F+UCK+8N+H7j7RLcaRZF5UZZJPJUMQRzzXU/Cq5nuvh5o01xJJKwt9iyyElpEViqOSepZQpz3zmuW8V6ZqGsaZJp9lqY0+OZSk0iRbpCpHRSThfrgn0x1rqPhtra6xoEls1rBaXWlTtp9zBAMRI0YG0oOyMhRgO2cZOM18Zkc7xknK7007H1y2OO8E2tktlNf6XJOul3c8kunW7OdkNuzErtHGA33wD90MF7V0BIUFmIAHUmuU8E6hFY6XYeFZEkfVNNT7DdQqP9X5OEMjZxhGG1l/vBwRmuh1PTbDU4lh1C1iuolO4RyjcmfUqeD+NeJjFL6xJ1NNWTL4tTGe4tLP4leG9V06aNrm6mfTrxYSGM0LRsyhv911Vs9QAexNeuV4n4wtfCujiG6haz0bXIwZNNuLWICdZACAQqj515IIIKkEg9a9A8C+ONJ8R29hZtdwprslgtzeWKq4Nu2F8xTuHykMw+U84IOMHNfTZTUUsOoq+nf9DRRbjdLY6yuF8TXbat4r+xKxFlozBpAD/rLp0yAeOiRuD1IJk9UFdpfXVrY2ct5e3MNtbQqXlmmcIiKOpLHgD3rzDQfEWla94h8RnS7lJ4lvVaORekqeTGm9fVdyOARwQoI4INVm05wwsnHrp8ibaNmjqNzeQSQpZ6e13vJMjeaqBFGPXqTngex5FWLjzvs8n2fy/O2Hy/Mzt3Y4zjnGar3IureynktIRc3AQ+VEX2Bm7ZJ6D1/rWXDq+vLEtvP4Xu5LsKA0sdxALdmxyQS+8Ln/Yz7GvkYwclpb7/APNhOKTtF3Nz4Z6xd+FvElv4fvpIn0zWJn8nylKx2t0dzYUEnCSDtk4fp94mvZa+erOy1S81zw5pN7dQXOpza1BfAQIVEEEMgmcE9wApQMQucqOpr6Fr9CyOtUq4Vc7vZ2T7o0drKwUUUV7BIUUUUAFFFFABRRRQAUUUUAFcV8Upmuk0rw7GxH9pXOZwP+eMfzN/T8q7WuB1lvtXxRIb7ljpgCj0d35P5V3YBfvef+VN/wCX42PMzaX7hU/52l8uv4JmqqqqhVACgYAHYUtFB4GTwK2Mjx74zX91P440uHT9OvNSj0e0kkv0tl8wxm4KiMhRyWAhfPcCQYzk1wmkXM2u6pqOvWNq8MH2QWkHnptaSRGf5ip6YJxzzxVrxJe3Fz4Y1fxk2krcyatLLNZatYX/AJFxaoRtjV1UqSI4kUkAnO3kDk1FpunrZeAbDSXztmWC1kPOW811Rj+TGvCxNVXlUex9FQh7Omo9jEi1jxDaWyR6hqtnHNvk+Vrq3Vgdqbc9tm7zMgc4xWrpPi7TFvbhdS8Q6eApYZa9gKk72xtCnIG3bnPevQbTSdLtY9lvptnCvTCQKB/KrEWn20kqRx2cDO5CqojHJNfHf6yQ5tKb+/8A4ASx7l9lHL2Xibw7Jbyhdf0wqRlT9rTqPxrYF9ZajZh7O8t7j5Q37qUNx+BrUvdIt7O7e2mtbUupGSqKQQeQQfpXP+NNJ03S9S0XUrKxtrZ/tohkeOIKWEismCR1+ZgfrXbhc9VesqThZ3tv/wAAUMRd2sc34ettcuEv/CdnoU2o3bbt8x2i3Mc7vtllfsPlYkYJ+UgA8Z9X0D4X6JDsuvEjt4i1Dyoo5Hul/cfu1wuIfun1y+457isf4d3H2Tx8IS22O+sZIz/tyROrIP8Avlpj+deq19lhKUHHme5w46vUjPkTshEVUQIihVAwABgAVm+B5P7M8Z6vov3YLxBf269g2dsmPqcflWnWJqLfZfHPhq9XjfLLbP7h14/WvTprnjOn3T/DVfkeHiH7OVOr/LJfc/df53+R6HRRRXjn0IUUUUAFFFFABRRRQAUUUUAFYXinwjofiQK2pWp89RtWeNtsgHpnuPrmtx2VELuwVVGSScACqzalYrMYmuolI28lgFJYkAA9CcqeOta0p1IS5qbafkYYinRqw9nWSafRnzd4z0G58O69cafMj+UGLQSMOJI+xz3Pr75rKtLee7uY7a2ieWaVgqIoyWJ7V9LahJ4b1mxuF1BbS6gtU8yYTJzCpBO7nleAah0nT/CeiKbrTbexhYgfPFh3IOeAeWx8p49j6V9RTz+UaVp03z/gfCVeEYTruVOslTevml+XzPIh8LfFv2tYTb2ojOMzeeNg/D736V6VpHw08L2tpard2IvLmJR5krSOBI3UkqDjHt6etdP/AGtpvmpEL6BmckDa4IyNuQSOAfmXjrzT4dQspYbaZbqILdRiSDc20uuM5APPQ59q8nE5rjaySb5fS6PoMFkGWYWTcUpN/wA1nb0/AnhjjhiSGGNY40UKqqMBQOgAp1VP7T035P8AiYWn7wBk/fL8wJwCOeeeKt15TTW59BGUX8LCiiipKCiiigAooooAKKKKACvCfi1df2j8YYrbO6LSNLGB/dllYkn8U2/lXu1fO/iJzP8AFzxjM3US20Q9gsIFduCXvt9kaU9x1Z/iS2mu9Avre2XdcNAxgGcfvAMp/wCPAVoUV3tXVjVOxjfDuHR9U0l7y4WKWR8MBIeiFQc4+uefavO/FWoahaz3OgWn77Sk1dbgOWUE27OCiL3bEuWJ6/d7GuhWHR9Cur/w7smkuGRbuxZpSxSJmIZTk5OCD1zwRznNU/F+ildD0XWvtG1f7QAdcAjHIA+ucn8BXLUvKF+qPQcU5PETm/ekkk9r+Wv+RtyXGkfYbJIrWYTq3+lNvxvXuAf/AK3Fcr4xt9Pumge5tt1mtwW2MxyEOcgkYP3d31IFdDY2jXl/FZ27gmQgBnGAOMn+tP8AGHh6SwQW0lwrrMu6OVVwVZSCDj2ODWtWmpwce56zdCE/Yc3vSu0nd9blvTvD3hiLxjbReEjqOn6pAkszaxa3BfY2FV0y5IZiJeeOMiuU1jwh4b0fwNeQ/bL/AFkvdTJK8NyUiSeGORkJQYyQpI6n7xxngVPo/ifUPD2nzWqxwNcC1a1srckRmA7mfchOBIrM5J53DaoIPa74wu9L1Tw6mi+FrWVLM2lpFdfayom8+PIeYIjMQrAoC7Ffu4G4mvmPqleM+XW2gqtSjZXglJ3W2i7L59yGXVtRbQLO5+2yx2sUlrczuFDGONSu7BIO35NwwOoyO9ei1xmtaPrGm+CrixjaOO1vrfytvDEHYdobI/lXVaVex6lpdpqMKlYrqBJ0B6hXUMP0NfUQ0l8jx8bySanTtZ9V1t38yzRRRWpwnXfs4XXl2PiPQCeLDUvOjX+5HMuVA9sqx/GvWK8V+BTmP4keJ4B92aytpW+q5Ufzr2qvMxitVf8AXQyn8QUUUVykBRRRQAUUUUAFFFFABRRRQAUUUUAFeZ6MNtvKh6pPIp+u416ZXnZj+y67q1meMXJlUezjIr5zP4u9KfqvvV/0PqOG5r97DyT+52/UmryfVYPiPd/E7xBH4I1i30+BBaiZJWUeZIYuDhlbtXrFeMapZ/E7Uvil4uXwPMYbWGW0jmYSRJlhbRuPv8/xdvauXK/4z9P1R6GcfwF6/ozb0bTfFmveMxp3xU03Tb/+zdOaSzWSCKRJPNkUFyBkZHk4HAPLVwngP/hK7HU7y38EWMAURN9oVbaJgB9pnCcPLFjgHpn8K9B+HEHjy28a6nD49mMt2NNg+zMXjbMfmy90989ea5/4PatpWl65rB1PU7KxEkS+WbmdY9+Lq6zjcRnqPzroxM3zz62scWGhFwpa2vfU0RefGXH/AB5Q/wDgDbf/ACbVXWLz4yf2Td5sYSPJfObK2HGDnkXh/ka9F/4S7wp/0M+if+B8X/xVVdX8WeFW0m8VfE2ikmBwAL6LJO0/7VcMas+Ze4vuPRnRhyv96/vOe+A//IvX3/XeH/0lhr0YdRXnPwH/AORevv8ArvD/AOksNejDqKxxH8RnRhP4ETz74S/8lF0f/rs3/oDV9N18yfCX/kouj/8AXZv/AEBq+m6/UeKf96h/h/Vn4l4f/wC4VP8AH+iCiiivmT7s8c/aU66Af+vj/wBpVynhs50O19g3b/bavTfjvokuqeEVvbdC8unSeawAyTGRh/y4P0Brx3wpqMcaGxncJlt0TMePdfb1H4+1ejnWEqZhw2oUFeVOV2lvbX9JXPzrE1FguJZzraKpFJPptFfnGx0cskcUTSyuqIgLMzHAAHc0fB+xlFnrOvyKVi1rUDc2o9YFjSNHx/tbSw9VZa5X4n6Xpt34ZvrrUftLeTA2yNLiQKzY4/dg7WbJ4yCc161o63a6TZrqDI14IEFwUHymTaNxHtnNfBZFRioyqX12PsI7HEapDGnxG1eVo41nksLTDKuC0YaYDJ7ndvH0x7VZrT8b+G5taS3v9LvFsNZsg32aZ13RSI2N0Uq90bCnI5UgEdweQsP7ej8Uy2PiCCzt5oLGOWNbSdpIpN7uGYFlU8eWByON3vWGbYGp7SWI+z/SCSvqbCwQLcPcLDGJnAVpAo3MB0BPWvOde0e8fxNqepeDUlg1W2IkmvjKcrLtyYIlPBLqRu3fL93jjj0qobW3ito2SFcBnaRvdmYkn8zXk4fEyoS547jp1ZU3df16nkt1p/xC8QHSNH1DXZ7gx27Xl7b37bAoeZcI4j+WVf3bEIw4ywz0x0HhPwfLDplveQ3c2mapAiwnagKiSIeUxI/iSRY0JX2DAg812qWMa6vLqQJ8yWBIWHbCszD/ANDNReIJ9TttMluNKtUu7iNGYQMcF/lOAp6Zzjg9RmuutmNau1G/9dvQudeU7IxJtR8cWchR/D+m6gnaa2vDGT9Uccf99GqE9/4+v9S03S47XTNJm1G5SCJI3NzPgnLvjgAKoZiecAVLYeLtM027NvqfiAXdncQrNa3c6KjiQDEtu6qo2yKwyFIzhsc7TV3wLLd6B8SdK8SR6NJaaTr6x2Fq06FpbtJWz5isSShVhG2xsEpvYA4OOrK6EcRUjKdP3dNbPrpaz210emmuxboShNxktj2nwf4Q0jwxFI1mJ7m9mAFxfXT755sep4Cj/ZUBfaugoor9BjGMVyxVkQFFFFMQUUUUAFFFFABRRRQAUUUUAFeff81M1/PXyLbH02V6DXA6wv2X4okt9y+0wFT6uj4x+Vd+A3mu8f1T/Q8rNdqUu01+Ka/NmtXM/FS8+wfDrXZhcG2d7N4I5gCTG8n7tWGPRnFdNXC/HKR/+EJjtIml8271G1jRYQplYrKJMRhuC2IycH0NOq7QbKox5qkV5nkusRWsmmXdzp8fhW8Sz05Ypb7S4gsm+4ljtVEvJ5MTT9zyvp16CCx+1Xul2QljiUXKMWkYqoCKX5x7qKW8g1HWPAXjbUbibUXuba5sYmW+gjhlSO2aK5bKxjA+WZj/AIVXvJ/L/s66UnH2yAHGejsE7f79fP46LWHlb+V/qe6pc3P5f5HolvFp9ups5pYLiW5+XzkJKwf3Tkgc5xn2+tLDYXGlrJfXOxJI1Kom4F0kbhcjsQMsPoKxqUncSzEknqTX5iq8f5dVt/XU4uZdjYSxOo2Vrc/abeDavkMZn27mU8D/AL5I9uK5/wCLMVgfD8BtZLhpYtQtnUyIu07Zk59qsLgMD71k/EmdX02ygjfJm1C2j4x3lXPX2Bruy+spV4WjrdGlOV2tBNL8uHxfoV44Y/Z79QMDvLG8P85a9lrxrTl+0eKdFtVcI019GwyM58oGYj8REa9lr9WwN+RnPmVvaL0CsHxT/wAhXw1j739sQ/lzmt6sTUV+1eOfDVkvOyWW5f2CLx+tepQ0nfsn+TPExutLl7uK++SPQ6KKK8U+iCiiigAooooAKKKKACiiigBHVXQoyhlYYIPQiueHhGwW2hhiuruPyggDhlLHa0jZyRwSZGyR9Omc9FRWkKs4fCzGrh6dVpzVzItfD9nb2l3arLM0d3AIJMkZAwwyOOuG/QVUbwhprX0160tyZpowjfMMdF5AxwflY/8AA29eOioq1iaqbaluRLBUJJJxVl/X6nOx+ENOju7W6Sa5WS2wYzlcZHc8c5GR+Prg1IPDFv8AZ0t3vrp4hZ/YyCI/mi27QM7cgjJORg888YreopvE1XvIlYHDraJzcng7T5S7zXFy8rg73+QEk+dk4C4H+ubp6D3z0lFFZ1Ks6nxO5rRw9Ojf2atcKKKKzNgooooAKKKKACiiigAr548Txm3+L/i6E9JGtZl9wYRn9a+h68O+M9odO+K2malt2w6tpzW5PYyxNu5/4CyiuzBP32u6/wCCaU9zKpCQASSAB1Jpaw/H7XK+Cdaa1hWWX7FKNrNgbSp3HPsuT+FehJ8qbNTk9B0iDxRrWpeJvti2BEqygSHlo9gQAg9MqoJHZjUuuQXt34YlsVkAgmbfECQQJUwQcdRzir1zoM+i2dkJHWQXCbxtGCG4yMfiKrMpVirKVYcEEYIrGFNctn1PocFRp1KfNGfNB2srbW0087mRoHiBbi5WFllstQjJIjfhhg9R6/8A1jXb+JYp7V7O8ur6LUZJYj8jp8qjHUAHpz146VzepaLpuoaQbqS6EeoRS4gCr86cfeB/p0qjbQ+LbbTzcSaJ/akfmFEltucr0JKnlSM+44o5nD4hV5xjONSrKyjdXa3utr7r5bm5pejXOstJFBDHIqAF/MI2j0qp5H2NpLbyhCVYh0XgBhxzis7S/G7aZeeVbw38E0qkSI1sW249R3+ozT4tc067k3LPNc3Ty4a2jiYzsTzwuM5PNP2sH1OiNd+1lKclyaW7+dzX1vWbqbQmW6umcWqs6oyqFwqnkt1J7V1Wh2f9n6JYaf8A8+1tHD1z91QP6VjaZpceqahba1d6bb2lrGqy2NqshkYMeRLLnjeB0AyASTknBHS1UNXzHgYmvCqkqceVdtN3vsFFFFaHKbvwGjM3xC8V3I6QW1rD+LBm/pXtNeWfs3WZbw3q/iBlx/aupSNC396GP5F/XfXqdeXi3eqzKfxBRRRXMQFFFFABRRRQAUUUUAFFFFABRRRQAVxnji3+ya3Z6oBiK4X7NKfRuqn+Y/CuzqlrmnRarpc9jNwJF+Vv7rdj+BrgzLCvFYeUI/FuvVf57fM9DK8WsJiY1JfDs/R/5bnHV4tcat8T7P4k+L08D6bLcW0t7AZpRaq67ltolxubgcDpXr9jJMpks7xdl3bNslX19GHsa8k0vxv8R9F1nxJb+HfBs+qWza1c/wClGxnmDbW2hQUwOAorwcofNOT8v1Pps60pxXn+h0vw3vPG2oeKtYm8dWRtb6GxtY7ceUqbo2knJPy8HkVwXgHwdp3i3W9RGoXN1ALWI7PIWI53XVxnPmI390dMV6F8OfEnijxJ4m1m58VeH30W6hsbOOOJreSLzF8y5O7D89cj8K4H4ea1q+i69qQ03QJtV82IiUIXBiIurjGdqN1yeuOlb13L2lTl30/I5qCj7KjzrT3vzOx/4U54d/6CWqf9+rT/AOMVU1f4O+HV0q7b+0dTJWFyMx2uMhT6Q1qf8Jr4q/6EO6/7+S//ABmqms+NfFf9kXgHgK7JMDjiSX0P/TGuOLr3Wv5HZJYXlfu/gyX4D/8AIvX3/XeH/wBJYa9GHUV5z8B/+Rdvv+u8P/pLBXUeLtbh0ywkhjkBvJVKogPKZ/iPp7ep/GtKGCq47GKhSV27fLzfkjHE5nh8sy54rEStGKfzfRLzZznwk5+Iuj/9dW/9AavpuvBv2f8ARJbvxNJrToRb2MbKrY4MjjGPwUk/iPWvea/QuJqsZ4tRXRJP8WflPAlCdLLXOS+KTa9LJfmmFFFFfOn2ojKrKVZQykYIIyCK8Y8f/CW5FzJqHhdUkiclmsmYKUP+wTwR7Hp717RRXbgsfWwU+ek/VdGeXmuT4XNKXs8Qttmt16f1Y+Ur7Q/EsJit7zSdVHkOskSvA5CMpyrLxgEEZBFT7/GX97Xvzlr6mor2FxDHd0I3/ryPlv8AUdrSOKkl/XmfLO/xl/e1785age18TPqEV/Jb6vLcwxvEjyJI+FYqWGDx1Vfyr6toqKme0asXCeGi0+js1+RUOC6kHzRxc0/68z5a3+LP+fS+/wDAP/7Gjf4s/wCfS/8A/AP/AOxr6lorj+uZd/0A0/8AwGP/AMia/wCqWK/6Dqn4/wDyR8tb/Fn/AD6X/wD4CH/4mjd4r3bvsl/nH/Pof/ia+paKPrmXf9ANP/wGP/yIf6pYr/oOqfj/APJHyTqGi6pftNJdaFK8s8ZikmFhtlKkYxvChhx6GtKGbxrDDHDDL4gjijUKiI0wVQBgADsMV9SUV1UM6w+HTVLCwj6JL8kRU4Or1Lc+Mm/W/wD8kfL32zx1/wA/XiP/AL+TUfbPHX/P14j/AO/k1fUNFb/6xr/nwv6+Rn/qRP8A6C5f18z5e+2eOv8An68R/wDfyaj7Z46/5+vEf/fyavqGij/WNf8APhf18g/1In/0Fy/r5ny99s8df8/XiP8A7+TUfbPHX/P14j/7+TV9Q0Uf6xr/AJ8L+vkH+pE/+guX9fM+Xvtnjr/n68R/9/JqPtnjr/n68R/9/Jq+oaKP9Y1/z4X9fIP9SJ/9Bcv6+Z8vfbPHX/P14j/7+TUfbPHX/P14j/7+TV9Q0Uf6xr/nwv6+Qf6kT/6C5f18z5e+2eOv+frxH/38mo+2eOv+frxH/wB/Jq+oaKP9Y1/z4X9fIP8AUif/AEFy/r5ny99s8df8/XiP/v5NUE48XT3EVxONclmiBEcjiUsgPXBPIzX1RRTXEqW1Ff18iXwM5b4qX3f8E+Wd/jL+9r35y1R1jS9e1iKGHVLPV7yOGUTRpMsrBXAIDYPfDH86+tKKUuI4yVnQVv68iocEzhJSji5Jr+u58jw6JrMOm3mmxWGrJZ3u77TCFlCy7kCNuHfKgD6Ckk0HVJLQWkmj3rwAABGt3PTkdu2BX1zRWcs9oySUsNF29P8AI3hwliYNuONmm999fX3j48XwnqC58vT9cjBOdsctwq/gAcClPhXUiCPsfiHn0ubof+zV9hUVj/auE/6BIfcv8iv9VMX/ANB1T73/APJHx1D4R1CIELa+Izzn5ru7b+bVNB4Yvop45/7H1GWWNw6PPFJKysOhBfOK+v6KazbCJ3WEh9y/yD/VXF/9B1T73/8AJHyYNL11buG7TT9SSeAlopEhdWQkFSQQODgkfQn1q7v8Zf3te/OWvqaiuiHEMKatChFLy/4Ywq8GVasuapjJt+ev6nyzv8Zf3te/OWmKvi1btbtV1sXCrsEoEu8L6Z649q+qaKv/AFm/6cr7/wDgGb4Fb/5ipfd/wT5e+2eOv+frxH/38mo+2eOv+frxH/38mr6hoqf9Y1/z4X9fIr/Uif8A0Fy/r5ny99s8df8AP14j/wC/k1H2zx1/z9eI/wDv5NX1DRR/rGv+fC/r5B/qRP8A6C5f18z5e+2eOv8An68R/wDfyaj7Z46/5+vEf/fyavqGij/WNf8APhf18g/1In/0Fy/r5ny99s8df8/XiP8A7+TUfbPHX/P14j/7+TV9Q0Uf6xr/AJ8L+vkH+pE/+guX9fM+Xvtnjr/n68R/9/JqPtnjr/n68R/9/Jq+oaKP9Y1/z4X9fIP9SJ/9Bcv6+Z8vfbPHX/P14j/7+TUfbPHX/P14j/7+TV9Q0Uf6xr/nwv6+Qf6kT/6C5f18z5e+2eOv+frxH/38mo+2eOv+frxH/wB/Jq+oaKP9Y1/z4X9fIP8AUif/AEFy/r5ny99s8df8/XiP/v5NR9s8df8AP14j/wC/k1fUNFH+sa/58L+vkH+pE/8AoLl/XzPl77Z46/5+vEf/AH8mo+2eOv8An68R/wDfyavqGij/AFjX/Phf18g/1In/ANBcv6+Z8vfbPHX/AD9eI/8Av5NR9s8df8/XiP8A7+TV9Q0Uf6xr/nwv6+Qf6kT/AOguX9fM+Xvtnjr/AJ+vEf8A38mo+2eOv+frxH/38mr6hoo/1jX/AD4X9fIP9SJ/9Bcv6+Z8vfbPHX/P14j/AO/k1H2zx1/z9eI/+/k1fUNFH+sa/wCfC/r5B/qRP/oLl/XzPl77Z46/5+vEf/fyaj7Z46/5+vEf/fyavqGij/WNf8+F/XyD/Uif/QXL+vmfL32zx1/z9eI/+/k1U9StvE+p+T/aVvrF75Db4vtCSSeW3queh9xX1bRTXEiW1Ff18g/1In/0Fy/r5nyb/Zuvf8+Gp/8Afl/8KjuNH1q4haGbTdSeNxhlMMmCPTpX1tRQ+Jbqzor+vkNcFVE7rFz/AK+Z8nX2n69fNC1zp1+5hOYyLdl2nj0A9BVafw/qk8zzTaTqDyOcsxhkyTX11RU/6ww/58R/r5HXT4Zx1NJQzCokuza/9uPkH/hGr/8A6At9/wB+ZK0LGz8RWNqba1sNQjiJJwLZjyfQkZFfV1FH+sMP+fEf6+QVOGcdVXLUzCo15tv/ANuPkH/hGb7/AKAt9/35kqfT9F1ewneez0m+ildCjOLdydvpyK+t6KX+sMP+fEf6+Q58N4+pFxnmFVrzb/8Akj5Li0nXIokij07UlRFCqohfgDoOlO/s3Xv+fDU/+/L/AOFfWVFaLiW3/Llff/wDj/1Jqf8AQXL+vmfJv9m69/z4an/35f8AwpG0zXWUq2n6kQRggwvz+lfWdFH+s3/Tlff/AMAX+pM/+guX9fM+V7AeLtPs47OwGuWltEMRwweaiIM54UcDmp/tnjr/AJ+vEf8A38mr6hopf6yL/nwv6+Qf6kT/AOguX9fM+Xvtnjr/AJ+vEf8A38mo+2eOv+frxH/38mr6hopf6xr/AJ8L+vkH+pE/+guX9fM+Xvtnjr/n68R/9/JqPtnjr/n68R/9/Jq+oaKP9Y1/z4X9fIP9SJ/9Bcv6+Z8vfbPHX/P14j/7+TUfbPHX/P14j/7+TV9Q0Uf6xr/nwv6+Qf6kT/6C5f18z5e+2eOv+frxH/38mo+2eOv+frxH/wB/Jq+oaKP9Y1/z4X9fIP8AUif/AEFy/r5ny99s8df8/XiP/v5NR9s8df8AP14j/wC/k1fUNFH+sa/58L+vkH+pE/8AoLl/XzPl77Z46/5+vEf/AH8mo+2eOv8An68R/wDfyavqGij/AFjX/Phf18g/1In/ANBcv6+Z8vfbPHX/AD9eI/8Av5NR9s8df8/XiP8A7+TV9Q0Uf6xr/nwv6+Qf6kT/AOguX9fM+VpV8Wy3H2iRdbebG3zGEpbHpnrSWcfiyzR0tE1u3WSRpHEQlUM7dWOOpPc19VUVK4gpp3WHj/XyLfBlVpJ4yf4/5nyq0fitrlrlo9aad0WNpSsu5lUkqpPUgFmwO24+tVrLS9csZZZbLTtRtnl/1jQwOhfknkgc8sx+rH1r6zooef03/wAw8f6+QLg2stsZP8f/AJI+Vtvi3+7rf5S0jJ4sZSrJrZBGCCJcEV9VUVP9vUv+geP9fIf+p9f/AKDZ/j/8kfJ+m6b4iskMGnafqtsrkEpbwyIGOAo4Uc8AD6AV1HhX4X+JNZuVl1KF9MtScvJcD943rhOufrivoiiifEVRRaoU4wb6lUuCaMpqWKrSqJdHp+rf3WM/w9o9hoOkw6ZpsPlwRDvyzHuzHuTWhRRXz05ynJyk7tn2lOnClBQgrJbIKKKKks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D//Z">
            <a:extLst>
              <a:ext uri="{FF2B5EF4-FFF2-40B4-BE49-F238E27FC236}">
                <a16:creationId xmlns:a16="http://schemas.microsoft.com/office/drawing/2014/main" id="{4D77CDEB-8E74-48CA-AE1D-9741F09BAAC9}"/>
              </a:ext>
            </a:extLst>
          </p:cNvPr>
          <p:cNvSpPr>
            <a:spLocks noChangeAspect="1" noChangeArrowheads="1"/>
          </p:cNvSpPr>
          <p:nvPr/>
        </p:nvSpPr>
        <p:spPr bwMode="auto">
          <a:xfrm>
            <a:off x="4572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data:image/jpg;base64,%20/9j/4AAQSkZJRgABAQEAYABgAAD/2wBDAAUDBAQEAwUEBAQFBQUGBwwIBwcHBw8LCwkMEQ8SEhEPERETFhwXExQaFRERGCEYGh0dHx8fExciJCIeJBweHx7/2wBDAQUFBQcGBw4ICA4eFBEUHh4eHh4eHh4eHh4eHh4eHh4eHh4eHh4eHh4eHh4eHh4eHh4eHh4eHh4eHh4eHh4eHh7/wAARCAFcA0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EZlVSzMFUDJJPAFeMeP8A4tXJuZNP8LskcSEq16yhi5/2AeAPc5z7V0/x31yXS/CK2Vu5SXUZPKJBwRGBl/z4H0Jrz/4P+FLbVZJdY1KITW0D+XDEwyrvjJJHcDI49/avpMqwVCnh3jMSrroj4biHNMZWxscrwMuWTV5S7f5aa99kc8t3421b/SY59fvQf44zK6/hjil+y+Ov+ffxJ/3xNX0IoCqFUAADAA7UV1/29b4aSscK4OvrPESb/rzPnv7L46/59/En/fE1H2Xx1/z7+JP++Jq+hKKX9vP/AJ9If+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hqta6hY3cjx2t7bTun3ljlViv1APFP8At6X/AD6QnwdBf8xEjwT7L46/59/En/fE1H2Xx1/z7+JP++Jq+hKKX9vP/n0h/wC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MXjqEeaY/EcYXndtmGPxra8K/FDxJo9ysepTPqloDh45z+8H0frn65r2quK+J/hO11fSJ9StoVj1G3QyB1GDKoGSrepx0rSnmmHxUlSxFJWfXsY1+Hsbl0HiMDiJOUdbPr+j9GtT0Lw9rFhr2lQ6lps3mwSj6FT3Vh2IrQrwb9n/XJbTxNJoruTb30bMq54EiDOfxUEfgPSvea+ezTA/UsQ6a23XofZZBm39q4KNdq0tn6r+rhRRRXnHtHjn7Sh50Af8AXx/7SrU+DYA8DW+B1mkz/wB9Vl/tKfe0D6XH/tKtX4N/8iLb/wDXWT/0Kvq5f8iWl6v85H57S/5Kmv8A4V/6TA7GiiivCPsDnPGF9qyapoeh6Pc29lcatcSRm7mh80QqkTSHCZGSduOTVO+j8UeGNf0KPUfEsetWuqXTWskTWCQGM+Wzh1Kn/Zxg561Y8U8eNvBLDr/aUo/A28lWviZ83ifwUnrqcrflbyV0xlZwjZWabei8+u/Q45xuqk7u6lFLV215em3V7m7XL6xPr+p+NovDGi6pb6Sq6cb6W5e1E7t+82BFUkAeuea6iucsOPjZD/teHJc/hcx4/mazpu3M+yZtWV+WPRtLsQaa+v6P45Tw7q2tJrMNzpz3kcxtFgeJkkVCuFOCCGz68V1Vc7rfPxpsh/d8OzH87iOuioqO6jLq0FJcrnFbJ+vbuFFBIUEkgAdSa5X/AITJtQnkg8K6DqPiHy2KvcQbYrUMOoEzkKx/3c1MYSlsXOrGFuZ7/N/ctTqqK5d9a8aWw829+Ht35I5Y2mowTuB/uZUn8Ki/4WF4dj+S9TV7G47wXGlXAkz6YCEfrVqhN/Cr+ln+Rm8TSXxPl9U1+djraK5IeOIftNr5nh/XrawubhLZb65tPJiEjnCcMQ2CeM4xXW1E6cofEi6dWFS/KwormbrxRey6reaboHhnUdalsnEdzLG8cMKOVDbNzsMkAjOB3q94Y13+2VvIZ7CfTr+xn8i7tJmVmjYqGBypIIIIIIpulJK/9fduKNeEpcq/J2+/Y2KKy/EuuWug2cU9xDc3Ek8ywW9vbR75ZpDnCqPXAJ5I6VQ03xU02sW2lapoGraLcXYc2pvI02TFRllDIxwwHOD2oVKTXMkEq0Iy5W9To6KZcTR29vJcTNsjiQu7egAyTXJ2Hi3W7yyh1KDwHrc2nXCCS3mhlgZ5IzyreXvBGRzzRGnKSuv8hzqxg7P8m/yOvorkL7xpe2Nv9vvvBuvWOmRui3F1ciJPJDMFDbQ5JGSM4rr6Uqco6sIVYzbUfya/MKKKKg0KusajaaTpdzqd9J5dtbRmSRsZwB6Dua5e+8ZataabJrEvgbW4tKhTzJrieSGNkj7t5e8sfp1qj8TdWbWdI1jwnouk6tqd9iOKZ7a1LQwsSr7XfoDt579a7T4s6fqOq/DrWdN0m2a5vLiERxxKwUtllzySB0zXQlGnyKa+J9ei01/E5JSnV9o6bfuror3eumz7dO5aidZI1kQ5VgGU+oNOrkLzxXrWk2yXeseCNS0/TlkjikuDdQP5W9winarkkZYdK6+s503HX9U/yN6dWM7pbrumvzCiiszxFr2l6BZrdanc+UHbZFGqlpJn7Kijlj9KmMXJ2SLlKMFzSdkadFcvHrni+8XzdN+H1+YD91r69htnP/ACSw/HFNk8Walpxx4i8Ha5pq/89oIxeRD6tESR+Iq/Yy2Vr+qv91zH6zBau6Xdppffax1VFcmPiDoU/wAmmW+s6pN/zxtNLnLf+PKAPxNaXhjxAmtSX1tJp95pt7YyKlxa3SqHUOoZG+UkYIPr2NEqNSKvJWHHE0ptKMrm1UN9JJDZTzQx+bKkbMif3mAyB+NTUVmjZ7HE+G9J8X+JfCVp4hi8dyQTXtqLiK3g06ERRuRnYSwLMAeDz2rd8D6xJr3hLTdXmVUmuIAZVUYAkHDgf8CBpnwdf7LpeseHW4OkarPFGh6iGQ+bGfycj8KofD5fsFz4i8PN8v8AZurSmJPSGbEyf+ht+VdFR8znHs7rRLR+nyOOjHkVKSb95NO7b95evpIteNdR1G3/ALK0rR5o4NQ1a+W1jmePzBCm1nkk2/xYVenvWb4qsfF3hHRpPEUvi99YtrN42urSbToYw8RcK5VkAIIBJ79KvQr/AGl8YrCLrHo2lS3JI7SzsI1H/fKv+ddJq32PxToHiDRYGD4WXT5SegkMQP6bx+IqHU9k4K2m70XV/wCRoqPto1JXd9VHVrZdtnrfcUEEAggg9CK5XUm1rXPHLeHdJ1qTSLaz09bu5nht0ld5HcqifOCAMKxq38OdQbVPAujXkmfNNqiS5670+Rv/AB5TS/C9ftmv+Lte/hn1FbGP/ct0Ckj23s9DTpKbe6/O9v8AME1X9nFbS17aWv8AnYp6DNrlh42vvDOp6wutRQ2MV2Lo2ywvEzuy+WwXg5C7s4FdVXK+CX/tHX/FXiA8i71M2sJ7GK3URgj2LbzXVUq3xedlf1tqPDfBdbXduul9PwCiuRg8XaxqVs994f8ABep6npys4W6NxDCJQhIJRWbcRkHHHNRaX44uPEUSyeDvDd7rSKitPK8qW0UTEA+Xvb7zjIyBkD1qvq89fLfVaevb5i+t0tFrrto9fTTX5HZ0Vyf/AAmV3G5s7nwb4kTVQcfZI7XzFP8AtCUHy9vvkVseF9ag17SRfQwTWzCWSGaCYASRSIxVlbBIzkVMqU4q7WhcK9OcuVPUx/icBPYaPpk0jpZajrNtaXpViu6FiSVJHQMQF/GofiV4b8OeH7DRb/QdIsNM1VNWtYbV7WFYnl3OA6NtxuBTdnNaPj+602HRI7LUtJk1cahcJaw2UYG6aQ5YAEkBcbSd2RjFcpo1jaeHvEGmXWq+A9Q0v7TOLS0vbrVFvPKkYHaoXexTOCMiuilfli72tfTTX8f0ZxYi3PKLSd7a6+7+DXmtUemUUUVxHpFHX9Vs9D0e41W/Zlt7dQW2ruYkkAKB3JJAHua52/8AGOq6fZ/2nqHgnWLLSUdBNdXEsKtErMFDGMOWPJHAqj451ZvEEcnhvRdI1bUJYtSto7m5htSbeIpLHI6s/qAOcZ611vxf0/UtU8B3djpNi99dSTW7CBXVS6rMjsMsQBwproiowcIzXxPq9lpr/wAOck5TqKpKnJ+6tLK93rps+y2NGiuTn8VaxYTWja34N1HTbO4uY7YXDXUEgV5G2rlVYnGTXWVlKDjv/n+RvCrGd7dO6a/MKKKxvEfiXTNDeG3uPPub64/497K0jMtxN/uoO3ucD3pRi5O0UVOcYLmk7I2aK5gax42lXzrf4eXPknlRPqcEcpH+5k4PsTVvw74ltdWvJ9Oms7zTNUt1DzWV5GEkCno64JDLnjINW6Ukr6P0af5GarwbS1V+6a/NG5RRRWRsFYPjvVb7SdFifTfJF3dXkFpE8ylkjMsgXeQCM4z0zW9XJ/FT5fDdtIPvR6pZMv1+0JWtBJ1Ip9zDEycaMmuxX8UWvjHwnpia7c+LodVijuYI5rM6YkKuskixnDBiwI3ZHJ6V2lY3xr58D7P7+o2S/wDkzHWzS53UpRlLe76JduxSpqlXlCLdrJ6tvv3v2CiiiszUKKqaxqmn6Pp8uoapdxWtrEPmkkOB9B6n2HJrAh8SeI9SUTaF4F1O5tiMrNezx2YcdiqsSxB9wK0jTlJX6een5mc60Ivl69km39yOqormLfxXPbajb6d4m0C90Ge5fy4JZXSW2lc9EEqHAY9gQK6elKDjuOFSM78vT5P7mFZHiXX7fRBaRtaXl9eXkhjtbS0jDyykKWOASAAAMkk8VqyyJFE0kjBUQFmY9AB1NcXoupSeKviB4a1bTdH1ePS7OK7c3tzamKGQSRqEKE9QcHsOoqqcL3k1or/loRWqNWhF+82vzSb+SL9n4n1Ea5YabrPhe/0cagZFtJZp4pN7ou4qVRiV+UE8109c/wDEy110+KPC2qaRoU+rxWDXbTxxTRxlS8aop+cgd2/I1HpXiS+k1+HRdZ8N3ujXFzA81sZZ4pVkCEBh8jHBG4dafKqkIziltqr+b6XvsSpulUlTm29VZtd0uqVt9DpKjuZora2luJ5BHFEhd3PRVAyT+VSVx3xA15WsNW8M6dpmq6pqc+nSKUsrUyLD5isqGRuignPvgVNODnKxpWqqlByYf8Jlq1zpjatpfgjWrnThEZxcTSQwB4gM71Vn3EY5HHNdRpN9BqmlWmpWu4wXUKTR7hg7WUEZH0NJc2F8PhTLpdtbub8aGbeOHIBMvkbQvPAOeK4yx13xJ4a8JWv9p+A9Shs9Mso1uZlvLdgiRoAzBd+T06VcVGqnyJJ3tvv97/IxlKdCS9o201d6aJ/JafM72imW8qTwRzR5KSKGXI7EZFPrE6gorN8Q67pegWQutUuRErtsiQAtJK56Kijlj7CsmPXPF14PO034fX5tz91r69htZD/wAkkfjirjTk1fp5tL8zKVaEZcu78k3+VzqKK53SfFIm1aPRdZ0m+0PVJFLRQ3W1knx97ypFJV8dxwfauipSg4vUqFSM1eIUUVz+teJLi21r+xNI0K+1nUFgFxJHA8caRISQpZ3YAEkHj2pRg5PQJ1IwV5HQUVxX/CeSR38uh3PhnUk8SKyhNLjeORnVl3B/MB2BMdSTxVqXxRrOmMP+Ej8F6tYxv/AKuWzZb5CfRvL+ZSfcY961eHmv8Ah1r6d/kZLF0n1fno9PXTT5nV0VzugeKRqesvpNzouqaTcm2+1QLfRqjSxbtpYAEkEHHBweRXRVnODg7M1p1I1FeIUVga54qs9O1IaTa2d9q2qlN/2Owi8x0XszkkKg+pqv8A2v44VfNf4dz+V1ITVYDJj/d6Z9s1SpStd2Xq0vzIdeF2ld27Jv8AJM6eisPw94o03WbmWxVLmx1KAbprC9iMU6D12n7w91JFblRKLi7SRpCpGavF3CiiipKCmzAGFwRkFTmnU2X/AFbfQ00D2PA/hIcfEXR/+urf+gNX03XzJ8Jf+Si6P/12b/0Bq+m69fin/eof4f1Z8t4f/wC4VP8AH+iCiiivmT7s8c/aU+9oH0uP/aVavwb/AORFt/8ArrJ/6FWV+0p97QPpcf8AtKtX4N/8iLb/APXWT/0Kvq5f8iWl6v8AOR+e0v8Akqa/+FflA7GiiivCPsDmPEfzfELwRF63l0//AHzbSVsfEDw5q+t3ei3ui31naXOmTySg3UTSK26Mp0UjsT3rI1r5vih4JX0a+f8A8l8f+zVZ+Jt1qx17wxo+maxc6UmozXKzy26oXISEuANwIHI/Wtnze0p8rs+V7+sr/gc6cPZVudNrmW2+0LfiM/4Rv4gv97xlpMXsmjlsfnLVrwr4P1jTvFr+Ita8SR6rN9gayjjj08W4RTIrk5DtnlazP+ET1FuZfHvi4nvtuokH6R0ngeG/034mX+kSa9rGp2i6PFcBb+583bI0zLkYAA4UdvWnNzdOVprbpG342JpqmqsOaEt9Lyb19LljV+fjXD7eHG/W5H+FdFXOanz8bPp4cX9blv8ACujqJfDD0RrT+Of+JnKeNkl1rWNH8GQyvFDqbSTag6HDC1iALID23syrn0JrX8Y6tdeH49G8M+FbOyivr8vHbCRD5FrDEoLuVXGcZUAdyaoeER/avxT1rVoubbS7FNLV+zTM3myAf7o8sGl8Qf8AJZdM8z7h0G48rP8Af8+POPfbVNJ1I03sle3na/8AkZptUpVY6OUkr+V7afj95WGr+LvC+p6bJrus2uuaVfXcdnM32IW8ts8hwjjacFd2Ac8jNdB8TNe1Xw54fh1DSYLOWRryG3kN1uEcayNsDnbzwxX8Ca574rfvPC8FmnM13qdlDCO5c3CH+QNafxvO74dXduP9ZcXVpFEPVjcx4/kaOSM6lJtLV2fTt/mPnnTpVoxk/dV1rd310u/T8TNn8P8AiLXpoH8W+IIprSGZJxp2n23kws6kMu92LOwBAOMjpXV0VW1a+t9M0y61G7fZBbRNLIf9lRk1LlKdl+RpGEad5X9W3f8AMzPhN+8n8W3Q+7Jr8yKfXZHGh/UH8qr36f2V8YJP4Yde0tXH+1PbttP/AJDdfyrmx4huPAfw58LXF0rrfatqf26+QDkQyM0sxI/2VZQa6v4vqLSx0XxQmP8AiT6lE8zjtby/upP0dT+FaODVe/SV0vlovxSOdVIvDJfahaT8r6v8Gytfr/aHxW8NWC8rp9tc6lMO3KiGP9Xb8qufGaNofDFrr0akyaJqEF8do5MYbZIPpsdj+FQfDQLqmveI/F7kfZ5Zhp9k7dPIgzvYH+60hf8A75qz4J8Q2PxG8I6xG6gwPc3Ni4AxuhOdjY942X8c1E3KFSMraQsn87t/qjWmo1KUoX96pdr5WSf4JlL4m3xtPh7rE8BDvNamCHafvNLiNcfi4rR8Y3t14N+GiR6SYzfW8NtY2QdchpCyRrx39fwrg/CtzP4juPCnhC5+e50a4ebWB/c+yMY4w3rvfYfwNdf4/k/tbx14b8Ox/NHZs2sXf+yEykI/F2J/4DWs6ajOFOWtm2/Rf52/Exp1nOnOtHRtKK9Xv9119zKd/wCGPEGu27WfijxhcXmnv/rLOytEtUkHozAsxHtkV1oAAAHAHSiisJTckl+lvyOmFKMG2t33bf5hRRRUGhwOpXPirwNcavqmnx6Ld6ZqOpxTOZ2lFwplMcW0KPlIHBzn1rtfifreoeH/AAZdanpK25vllgihFwpaPMkyJyAQejGuc+Ih+3y6H4btxvutR1OF9o/ghhcSSOfYBQPqRWn8aefB0EX/AD11WxT/AMmEP9K3kozqUuZat6+a0X+ZyxcqdKuoSdktPJu7dvvRk6ponjLX4IrHX/EOmNp3nxTTRWunsjyeW4cLuZzjlR2rr6bLIkUbSyuqRoCzMxwFA6kms/Qtf0XXUlfR9Ttb5YW2yeS4bae2aluUo7aLsjSMYU5b6vu7vT1NKub+GllHr2p3vjq+UTNJPJa6SGGRBbRsULKOzOwYk9cYHSr3jDVo9C8Mahqr5JghJjUdWkPCKPcsQPxrV+HukSaD4H0bSJhia2tEWYekhGX/APHiaicnCi2t27fLr+hcIqpiIxe0Vf57L9TlF1jxd4rvb240HWLXQtHtrmS2t5DZi4lumjO1nO4hVTcCBjnjmt74fa9qWpvquj64tv8A2rpMyRzSW4KxzRuu6OQAngkZyPUGuf8Ag5/yTXR8/f2SeZ/v+a+7PvnNXvA/7z4neMJk+5Hb2ELH1fbIx/IMv51rXhBRqQSXu7d90t+phhak3KlUcnee+umsW9FsrW6EGpa941v/ABlrPh3SZtE06DT/ACWFzNBJLK6SruBVdwXghgc+lXPDOgNpNxe395qVzqmqX5Q3d1MFXdsBCqqLwqjJwPfrVW3Im+L/AIjdOkGnWUUn+8TKw/QiulpSfLFRirXS/JP/AIJVOPPJzm22nK2u2rW222ncKKKKxOg5vTH/ALJ+L5X7sGv6b/31cW5/+Nuf++aNRX+zPjEx+7Drekhv96a3fH/oEg/Kq/xMY2FjpniVMhtF1GG5kI6mFj5co/75cn8Km+N0x0nStI8YQx+adGvg0m3nMEqmNx+bJ+VdMVzVIf3k4/Nbf+2nHN8lOf8Acal8nv8A+3E/wx23WteL/ETkBJtRFnGx6eXbIFJB9N7PXPfALVLq51rxH9tyv9ryDWrVT/zzkkkQ/oifnV1xceF/2eNvP9oXOn4/2jcXTfzDS/pSwWcfhnxx4MMOFt5LKXRZG7HCCSL82jb86ppTjV89F/26r/joQnKE6L7av1m7fhqR+G7yPw5B4zsbjiPRr+4ukT0glTz1H/jzCtLw3O3g34Hpqlz/AMfUWnPfSbhy08uZMH33OBXMfF+0uF+IMGkWyOIfF9tb2crr2aGcF2P/AGycius+LBW7/wCEd8KxgBdS1FHmQdDb2481x9MhB+NE0qip3+1q/ktf1Cm5UnVtvBOK9ZPT8OX7yXwJpTaL4P0vTZM+dFbqZs9TI3zOf++ia2qKoeI9WttD0O81a8bENtEXI7seyj3JwB7muduVSfmzrSjRp26Jfgit8Dv+SWaN6FZj+BmesHw/rV74ftD4e8F+Go9V0nQyLW7uGuhC9xOOZfKBGGIJyckAk4HSuu+Ful3Wi/DzRNNvV2XMVqplQ9UZiWKn3GcfhXM/Bzn4baRKfvTJJK57szSMxJ/E1d4ynVk9VzbdNb6/13MrTjChTT5Xy76X05dNfO1/Qs3vi7xNrkYsfDXh2/0d34m1DV4lRbcd9kYYmRvTovrWl4Y0W30HS/scM01w7yvPPPM2ZJpXOXdvcmtOiocko8sVZGqg3LnnK7/L0X9M5fxpz4j8GL/1G1P5Qy1c+LPz3PhCD+94gic/8BilP+FUtZP9p/EnwxpNuN72Dy6ndkdIoxG0aZ92ZsD6E1c+J/zeIfBcfrqzt+VvJWi/iU15P9TGWtKq/wC9Ff8ApJu0Vl6/4i0PQBCdZ1S2svPbbGJWwW9ePT36VpRSRyxLLE6vG6hlZTkMD0IPcVk4tJNrQ6FOLbinqjhYrnxV4J1IxwR6LdaTrHiJT5jtL9oX7TIoI2j5fl6A57DjtXYfEzWtU0PQ7SXRzbLeXeo29nG1xGXRfNfbkgEE4+tYHjI/2j4n8K6BbDfc/wBpx6jKB0jggyxY+mWKqPUmtD4wc2fhpP73iOy/Qs39K1kozq03Javfz/qxzxcqdGsoSdlZLy9PvM280TxbrVzYL4i8QabLZWl5FeeTaWBjaR4zlQWLnAzjPFdbUdzPDbW8lxcSpDDGpZ5HYKqqOpJPQVT0LW9I122e40fUbe9iRtrtE+dp9D6VMnKUb20XZaGsIwpytfV93d/iS63qEGk6PeapdZ8m0geZ8dSFGcD34rH8HWsXhvwjfeOvEn7zV7u1N7eyEZMUYXclunoFGBju3XtVX4vfN4AvoiSEmltoX/3HuI1b9CRW58XtN1LVPh7f6Zo9mbu5neBFgVgu9fOQsMngDaDk+maatyxi3ZSdn6K3+f4EtvnnNK7hG6Xm7/5fizkxrXji1ufD2sahrMatq+pQQHREtE2Rwyckb8byyL8xbOMgjpW78To44fFHg2/t8C/OpPa8dXt3hcyA+oBVT7VUhtbXwvOnjH4g6vBLq20xWVrCpMVtu6xwJ96SQ9C3XHHApmnm81PWH8ceKI10u2tbd006znYA2kTYLyynoJGAHH8I461p7rmpxSsk1orXb6Lvbv8A8Aw95U3Tm222nZu7SVnd9r9F/wAG3XUVz3hzxhpGu3xs7Vb2CVovPg+1WzRC5izjzI933lz/ADroawnCUHaSsddOpCouaDugrlPil82gWMfeTV7FR/4EJXV1yvxI+aLw7F2k8RWCn6eaD/SrofxEZYr+DJGj8aOfClmn9/V7Ff8AyOlbNYvxk50LSE/v69YL/wCRhW1WcP4EfV/obT/3mfpH9QoooqSjlvDVini3xrfazfjzdL0K5Npp1u33GuVH72Zh3Kk7V9ME9aq67r/iLWrrXbzSNeXQdF0VpIRMtskr3M0a5kY7wQEU/Lx1wea2vgeAfhtp9weZbia5mlbuztPJkn/PauR8H+Ddan8NxL47uINK0K2kkup7LzAGu2aRpC9w/RUyfuDr36YrqTh7WfO17uiW/e9l1bt+JwtVHRp+zTvNOTa07Wu+iV/wsdNr0x8QfAm4v9fiWKefRPtcmBt2SiPerAdjuAIH4VpeHJri58PabcXf/HzLaRPNxj5ygLfrmuc1XUH+IksWl6XC8PhGGRXurp0Kf2gUORFEp/5ZZA3N3xgVcufHHh+21c6cZLl0jmW3mu44Ga2glbhY3kHyq3T6d8VKpT5OVLW7du39f5F+3hz87lpZK/8AM119PP16G7q1qb7SruxEnlG4geLfjO3cpGf1rm/AWqeKdJ13RfBWsW+i/ZI9LbypbN5WciEIgLbgAM5HQGutrm9DP9qfF+4ubcbrfRtLNrNJ28+Z1cIPXCJk+m4VEWnTkpLS1/nsjSaaqwlF2baXqt3+CLXjvW/EkHizSdA8O3GnWxu7We4mlu4GlwEKAAAMP71VNL0TXZPE0WveI9Ytb6a3tXtreK2tDCiB2UsxyxJPygVJ4h+f4x6Wv/PPQrh/zmiFamtatpui2RvdVvoLO3BC+ZK2ASegHqacLxhGMFq1213YppTqTlUk7J99FZLptuXa4TxPJ4n8H6h4i8XaKmj3Vpc2sMk8d40iyJ5KsMKFGGzuzyRzXaafeWuoWcV5Y3EVzbSrujliYMrD2IrmfixI03hKTRLcb77WZUsbWMfxM7DJ+gUMSfaqofxOWS0ej+8nFfwnOL1Wqa72svvudT4v1u70j4f6hr0CRfa7ewNwiuCU37c4IznGfeuP1LTPHniTQZNO1bxFpEFlfQhbhbbTm37GxkKzP17ZxW98ZsW/wl19V6LZbB+YFakK+XCif3VA/IVlQahTU4pXu+naxtiYupWdOTduVaXa3b7egRIsUSRoMKihQPYU41l6P4i0LWLme10vVrS8mt/9akUoYrzjPuM9+lL4ulkt/CmrzwkiSOxndCOxEZIo5Jc3K9GHtI8jlF3RmfDWyj1+8n8f6l+8815IdIR/u21qrbd4HZ3IJJ64wOlc9rnivxbeeGr/AMb6friaXpkTH+zLAWaSG6QPsUyMw3ZkPQLjAI612WkWs0fwVtrXSo2a4Ph5Vt1Tq0ht+Me5Y/rXM+HPDMul6HpesfES+s9P0/RYY/smmrIPJidFAEkrf8tJMjhRwD0ya3hOm5ynLWzslvp2S8+/qctSnVVOFOF1dXbvZXdtW/LXT06I3PjOM+AE1Jo/K1Gzu7S4s8csk5lRdo9chmH0rfrkPPvPHWt2eq3FtLY+GtNl+0WUVwm2W9mAO2ZlP3UXJKg8k8n0q1p/jjQb7V49Pt5LkrNK0NveG3YW1xIv3kSXoxGD9ccZqFSmqahbVXb8r9PwuauvTdZ1L2Tsl52vr+Nvl6HS1z/hbn4ua+f7uk2gP/fcproK574cn+0vGvirXoRmyLQafDJ2keEOZCPYM+3PfBrNaU5vy/VGr1rUl5/ow8UXUXh/xk1zo+nR6n4n1uJY445JPLS3toh8zu2CQu4+nzHA7Uf8J5rkcBtZ/AOsNq33VWF42tGPY+eSML9VyPSo4/33xi16R/ma30qziQn+FWaViPz5rpapqCUVKN3Zd+35WIi6jlJwlyq70su+r1W7d3+hznh7RdUbWJPEniW9S51eWEwRxQAi3tIiQxjQHliSBljycV0FzNHb28lxK22ONC7n0AGTT65X4mXE0mhx+H7FyNQ12ZbCALyVRv8AWv8ARY9xJ7cU43qzSf8AwyCVqFNta/m3/my78IrWS1+Hqa61sZtU1dX1G4PRpmclkXPoF2gdhXMeGPFnjHWrdb6y8VeHpdR5M2hXFmYjCe8Zbd5gI6ZIIzW/N44i0LX7nQLXw9f3miaRBBbyXdinmm3k2k7Cg5KhNuSucHORyKtq3w1+IhZMaTql0ByGXy7qPH1xIuPwp3cZSqVIXUtb2Tsu39NMzspRhSo1LOOlrtXffz1v0aMT7Rqni/xdomoXXhu60RNFWWS4luQu+WZ1KeVEw+9GMli3Q8cCu1rkpLbUPBHiHTLB9TutS8P6pKbaE3bb5rOfaWRN/V0YKQM8jA5qp4g8Xawraze6BbaZNpOgpm/uLuVl86UDLQwleNwGMk55YCrdP2nL7P4baff59bkxqqjzOrfmvr93l0sv6eh3FFQ2Fx9rsbe68p4vOiWTY4wy5GcH3Gamrmasdqd1cKbL/q2+hp1Nl/1bfQ0IHseB/CX/AJKLo/8A12b/ANAavpuvmT4S/wDJRdH/AOuzf+gNX03Xr8U/71D/AA/qz5bw/wD9wqf4/wBEFFFFfMn3Z45+0p97QPpcf+0q1fg3/wAiLb/9dZP/AEKsr9pT72gfS4/9pVq/Bv8A5EW3/wCusn/oVfVy/wCRLS9X+cj89pf8lTX/AMK/KB2NFFFeEfYHNan83xY8Hr/dt9Qb/wAcjH9an+IH/JQvA4/6aXx/8l//AK9S+JPD0Osz2d2t/f6dfWRf7PdWcgSRQ4AZeQQQcDqO1V9J8KxWerxatfazrGs3kCMkD39wHEIbG7YqqACQACa6E4XjK+yat63/AMzllGp70FHRyTv6cv8AkdDXPeGPn+L2uN/zz0e0T85JTXQ1z+teF0vtYOr2Ws6to968IgmksZVUSoCSoYMpGRk4PvWcLNSi3a6NaqleMoq9nf8ABr9Rl/z8bJ/9nw5D+tzJ/hVaXVvEfiK9vdM8JWEdvDbXDWlxq94w8uKRfviOIfM7DPBOFz7Vo+HvDdvo95c37X+o6nf3KLHJdX83mSbFyQgwAAuSTgCs+48FJJe3zW/iHW7Kxvpzc3NlazrGjyMAGO4LvAbAyAfWtYyprS+yVrr9Pyv8znlGq1e27baTV/LX87a9jKfxJB4JlttF8OW8up6VpEpm8S3+d77pMhiT/FICfMYDoFA9cdb410e616LSPEfhi7tH1HT2aW1aRyYLmGRQHjLLn7wCkNzggVNo+k6bpGmJpum2cVtaICBEo4OepOeST3J5NYK+DZNNleTwr4h1PQFdixtoSs1qCepEUgIXPtik3ByUou0l1fW+9/8AgdNC1GpGDhJXi7aLTltty3+W9tdetixpmh+Jte8RadqXiextNLsNLkM8FlDdfaHmuMEK7sFACqCSAOcnmofEt7H4s8cWGi2LibTdBnF5qEy8obkAiKEHuVyWb0wBwaSXw14g1BfK1zx3rF1bn70NrFFaBx6M0a7iPoRW9o2l6fo2nRafpdpHa2sQ+WNB+ZJ6k+pPJpOST5rptaK17L79bhGEpR5LNJu7btd26aaJf1bW5Pe3EVnZzXc7FYoI2kcgZwqjJ/QVxqw3/jDT7bWfEqW2heDY1S9MMs6tLeoMMhlI+VI/unbkk9K7WaOOaF4ZUDxupVlPQg8EVyll8PdBhaBbmXUtStbUj7LaXt48tvbgdAsZ4wOgzmilKMU7uz/rbz8x14Tm0krx7Xt9+mq8uvXQrWVqPHep6h4i1K3kj0mazfT9JhkXaxgf/WTkHoX4x32geta3gZP+Ep+F1x4b1hs3Vsk2j3xxkh0GwP7krsbPqa6AAAAAYArm9Q8NXi6zc6v4e8Q3mh3V2FF2sUMc0UxUYDFHBAbHGR2FDmprlvy2tbyt/X3iVN0pc9ua91Lzv/lslfYZ44ji0Pwdpnw98Okx3WpRixgI+9Fbgfvpm/4DnnuzCovD0MHhP4lQafbIIdM1ywWGNR0W4tlwo9sxfnsq/wCH/Dn9n6jPrGoaldaxq9xGInvLkKpWMHIRFUBUXPOB1NWfE2h2+vWMdvNNPbTQTLcW1zA22SCVejqencjB6gmmpRSdNu6d7vu31+Wn9MHCbkqqVmrWXZLp6tN/h2L1to2heFr7xD4qdlgN8VuLyV+kaxpjj8dzH1LfSuc8AQ3N99v8XajE0V5rcoljjf70FqoxDH7Hb8x92ps3hPUtUaKLxR4sv9asYnEgsjbxQRSEHI8zYoLgEA4PGRXVjgVHwRfvXb6+S2Wv9aI0S55J8vLFXaWm73el13+9hRRRWRsFc7rev6kutnw/4d0V9U1MW6zyM8yxQQIzFVZ2PJ5B4UE8V0Vc9rvhg6hrI1az1vU9Iu2txazPZOgMsQYsAdynBBJwRzzWtLlv739fcY1+fl9z8LXt5X0MPU9Rs/h3M+t+ILr+3fFt8iq0dtGdlpahgX2LyUiUZJY8sQPfHc+N9F/4SrwsbSyvY4Ji8N1aXG3egdHDocDqDjH0NZOh+FtF0iG5WC2M8t2MXdxdOZprgYwQ7tkke3T2rNt/CWpaUnkeGfGGraTZ87bRkjuYoh6RiRSVHtmqlyykpRlaS6vb7le1vmZw54RlCULwfRPVfN2u31eluhFreg6g+nyah8SvEenW2h22HlsdOV44pyDkCR2O9gT/AALjPHWs6C++x3l58QL3R5NOtHtYtO0zTIYgs8sZkGxpB0DMxAA/hWtyy8HWp1CHUtc1LUfEF7Cd0LX8gMULf3kiUBFPvgmtXxLo9tr2jTaZdSSxJIVZZImw8bqwZWU+oIBrRVYppSd+9tFbrZfq9TJ0JtOUVZ9Lu7b6Xfl0S06nPXlrfSmPxT8QmttF0TSnFxb6WswlaSUfceVxwxB+6i55I61p/Drxpfatql1pXiOy/su/n/0zTYJCAZLVui+7rj5h15qCy8HWv9ow6lrepajr95A26Br+UNHC3qkagID74J960vEeg6Zr9rHDqELFon8yCaNyksL/AN5HHKmom6c1yy+9dPRdfO+ppTjWhLnhp5N6y9WtvJLRGR/Yfi/wxf31v4c02w1fSbu4e4t0mvPIezdzudT8pDJuJIxzya1dBt7XwD4T1DV/E2owtd3Ez3moXCDCtIwAEcYPJAACqOp/Gs1NB8W2y+TYfEPVEtx90XVnBcSD/gbLk/jT7Hwfbf2jDqmuanqOv30J3QvfSAxwt6pEoCKffBPvRO0laclbrZO79b6f11CCcJXpwafS7VlftbV/P00DwBZ3v2S+13VoTDqOtXRvJYm6wx4CxRn/AHUA/EmuloorKcuaVzopw9nFRCiiioLKur2MOqaVd6bcjMN1C8L/AEYEH+dZHguCPxh8J/7A1okzQo+l32OSssLbc/X5Vb8a6GuZu/DOowavd6l4b8S3ehyXzB7uJbeOeKRwMbwrj5WIAyR1wK1jrHlvZ3TT8/6/IxmnGfPy8yaaa7p+tv6bJviWwvvEXhPw3GBsa8bUJwO0duuVBHoXZPyqr8VEkj8KHVrdS0+j3UOpRgd/KcFv/HN1XNB8PTWerTa1q2sXWs6rLCLcXE0aRrHEDu2IiABQTyfXArauoIbq2ltriNZIZUMciN0ZSMEH8KqMlTcEtUvx7/5ETpyrKo5Kzlt5aWX+ZcutL0/V9Q0bXCRI9iXmtXHQiSMqf0INchbSf218VNY1L71totummW56gyviSYj3H7tfwqKz8M+JdMtU0/RvHmoWunRLsggmsoJ2iTsodlzgDgZ6CtnwzottoOmfY7eWad3keaeeZt0k8rnLOx9SamMVTT96+llvor3/AK9S5TlWavDl1u9tXay2f522QzxTriaFZ28n2O4vbi7uUtbW2hxullbJC5JAAwpOT6VganazxRJ4s+JVxaabpenv51ro8MnmZlH3TI3SV/RF47+tdB4n0SHXbGK3kubi0mt7hLm2uICA8UqfdYZBB6kYI6Gs+w8Gacl+upatd3+vX6AiOfUZvMEQPXYgARPwGfetKcoRjvZ9e/y6L13MqsKkpvS66dvmt36bHVeGtY/tzwjZ655PkC7tvtCx5yVBGQCfXGK5D4Qrt+Gmgj/p0B/MmoYfApt7Iada+LvE9tpqqUjtIrtAiIf4Adm7bjjr+NdPpVja6Xptvp1jF5VtbRrHEmScKBgcnrWbUIRlGD3d/RK/+ZpGVWpOMqitZNerdv8AIs1y97rmu6lq97onhPR0uJ7N1iub+8lCW1u7KGxtHzyEAjgAfWuormNR8IfaNXvb+z8Q61pS3+w3kNlMqCVkXaG3bSynaADgjOKKTjd83y/pBXVRpcnzta9vn5/8Ar6JqOh+DPFdl4dmv21fxHrdyP7UviANh8tjGpA4QZAVI/Qk/Xe+Iuga3q8+iX/h+bT0vNMunl232/y2Vo2Q/cGcjdnHH1rOPgrw6ugyaNDZGGF5BMZUkYT+cDkS+Yfm3g98/pxVc+GNekQW1x8QPET2g4CIYo5SPQyqm78etU+VzVSMtet1v93lpYiPOqbpTheL2s9vVvV6636u+hk3sC6He3Om2ssfijx1qsBjuJ5kHkWMB/vLyI4xnhfvOevWrOmXGqaTBD4I8KaW2r3ul2kKXF3dSiG3g3g7S38TdCdqg8cZrpPDug6XoFo1vpdqIhI2+WRiWklbuzueWP1rP1fwqbzWp9Usde1bR5bqFIbsWMir5ypnaclSVI3EZFaKrF3T/Hv6LZW2SMnQnFKUdPJdF6vdt2u38jHuNW0v4c6gs+r3ja54n1OWL+0Z0TC2dpvUE7Rny4l3cZ5Zjk+3a+PtAuPEWi28en3cVtfWd5FfWkkqlo/MjPAYDnaQSOPWsvSPCuhaZp1zYwWKyR3gIu3nYyyXGevmM2S3U/nxWdb+FdY0uMW3h/xtrGnWQGEtpY4rpYx2VDIpZQPTJrOXLKSnGVpLq9n8le1uxrDnhB05wvB9E9V83a9976O5X13RZorI6x8Ttesv7LtmDLplhGywTyA5UPuy8pJ6JwMjvWfDfX+m3d34yutDMF3rcttp2m6RGVibGSIzM3QOcnP90YH039M8H2cOpR6rqt/qGu6jF/qp9Ql3iEnr5aABU/AZ960/EejWevaYbC8MyL5iSpJC+ySJ1YMrq3YgjrWiqxTSk7rr0VvJfm92ZPDzacoqz6a3d+7f5LZeZzPiHRdQvdMM/wAR/E+m6JoxZWawsW2+YVIYBpn+YnIHCAZruPC/ibR/Fukz3Wg6jvVGaFjsxJE3IBKMMj1GRzXN6X4K0CyvRqE0E2p6gP8Al71GZrmUfQvkL+AFSa54UsdR1IatbXV9pOqhQhvbCby5HUfwuMFXH+8DWVVU6i5W9ttFb7v1vfyNqPtaLcoxWu+rbfz2Xpa3mc/YeCPHem65PqbyeH/EGoOxEWp6jPMssaf3VjClUHXhCKta7o9vYQprXxP1+2vYYm3W2kWkRS3kl7AISXnbOMA8D0xV46L4yZfJk+IuoeR0OzTrZZMf7+3r74qfRfCOk6bf/wBpzNd6pqeMC+1GYzzKPRSeFH+6BWrqveUl/wBurX72tPkYxoRtaEH/ANvO6+5N83zZW0Cz1XWNf/4SzX7c2TpC0GmadnP2SFsFmfHWRsDI6AAD6dTRRXPOfMzsp0+Rb3b3fcK5b4gfNe+Ek/veI7X9Fkb+ldTWZ4k0Sz16xS1u3uIjFMs8E1vIY5YZF6OrDoRk/nTpSUZJsmvBzg1Hcu/ELw9eeJNItbWwvorK5tb6G8jkliMi7o23AFQR3x3rF/4R74iNw3ivREHqulMT+slVv+ERvh93x54wA/6/Yz/OOj/hEr/v498Yf+BkX/xqqgnCPKpq3+G/6EVLVJubpu/lK35Mp69J4q8H3ekXmreJLTV7O9vRazQJpggZAY3ferByTjZ0PrUlhN4x8VaVFq0Nzp3hXQ54hMlxIRcXTREZDYOI48j13EVbs/BtvHqVtfajreuay9sWaCPULsSRoxUqWChQM4JHPrVa1+HXh2NYobptR1G0gP8Ao9neXjyW8A7BY87cfUGtueny6v3u/KvPpou25z+yrczsny9uZ+W71ffRM0Phprngex2eCfDmum/ltVaRXkk3+cWYs+18BXOSSdvr9cUPH3gvxTrHiddSivNP1nSkw0Wk6lI8MMLj+LEYIk7/AHxxmtfWfDei6tpsVhdWSJFAwa2MH7p7dh0aNlwVP0rOTQfFlqvlaf8AEPVVgHQXdnBcOP8AgbKCfxrKLSqOpCVm9+bX8Uv67m04ylSVGpC8Vty6fJpu34v0G3Ph7xZfWbDxR4i0rQdIjXM6aVuV2T+6ZpMbB7qorKt4LTxVa22geHLEad4GspQ0kqqVOpOjZCpnny9wyznliOO5rVXwVb3k8dx4l1jVPETo29Yr2UC3VvUQoAn5g11MaLGixxqqIoAVVGAB6CqdXl2d35KyXn5vzexKoc+6sut3dvy7Jd0tzkotV8T+KzNB4UsY9P08TSQNrN6wYZRirGKEHLHIOC2BxTvB/iDw14f8UWvgPRzJdLIZjd6k53CW9wGKs/RpCoYn0wo9g1vAsJe5gXxBrkOl3E73D6dBciKIs5y43KA+0kk43Vp3fhPQLjw/HoS6elvZQkPAICUaFx0dWHIcH+Lqe+c05uk049PL833a7bEwjiE1O3vLq/yVtk++rLHjTw5rd54gsfEXhu70+G/t7aS0livkcxSxOyt1TkEMuffNc3qlrB4Zv7bWPFF4fE/iqbcmk6ZbxhIo2PUxxnOAP4pXJwBV4eHfFEafZofiHrQtOm14IHmx/wBdSm7PvV/w74Y0zRZ5ryH7Rd6hOMTX15KZriQehc9B7DAqYPkjyuV15LX0b7enoXOPtJuUYNN66u6v3STab9bdzm9Fl1LwrbQaBa6UdY8Qam8+oyWts6wW1uGYbgGb7qKWAGMk88c07V5W8G58W+LLiLVvFEkLxaTpdmpMcGR8wjX7x4HzyEdBgeh6DxH4d/tW/tNStdVv9Kv7VHiS4tCu5o3xuUhgR/CCPSjw/wCFdL0e5lvk+0XuozLtlvr2YzTuPTceg9gAKt1YP3n137vyv0XpqZqhUT5Y7LZvZedurv306mxrVpZeOvAE1tb3Oy11eyDRTAZ2bgGU474OMj2rlr/w34lu9Ok/4TfxRpthokEeboaarRNcIOvmSufkU9wo5zjNPTwhc6bLI3hbxNqegwyOXa0jWOe3UnklI5FITJ5449qVPBkd5dRXXibWtS8RSRNvSG7dVtlYdGEKALn65rOmlT+Gem+2q/T8TWrzVrOdP3rWetov7tWvK3kYAvbPzh45t9J/szw1oOnyw6bFHCEmvUbGXI7R8DaDzyWOM1r6hpvivWdKlm8TavpvhHRJIyJ44JBLcGNhgq0z4ROO6g/Wuo1OwtdS0y4028iEltcRNFInTKkYP0rnrLwDoEc0U2ofbtalhAELapdNcCMDoFVvlH5Voq0Wr7NeV9Pn1ve7+4yeHqJ23T315Vf5K9rWSSfqbfw78SeEtRs/7A8M6n9pTSYkgVXJ3NGqgBlLYLL23Dj9K5bXPBHjGXxfLrTXOkeJIVcvYx6pLJELL2WNFKE9Pmxnit7xB4Y0vWvs8kqzWl3ajFreWchhng9lYdvY5HtVIaJ4yjXyrf4i6gIe3m6fbSSAf75Xn8qzp2hJypytffm1/FL/ACNaqlUgoVYXtty2X4N9Pn30K+r+H9TuLF7z4i+J9OsdEi5mstP3RRTf7MkrnewP91QM1Ws93iS5sdWksTo/hLRf3+l2ezY9w6qQJ2UfdQKTtXqc5PpWlZ+C9O+3R6hrN5qHiC8i5ik1KbzViPqkYARfyzXSyIskbRuoZGBVge4NU6qXW7+5L0XfzZMaDlurL1u32u+3ktDjrabxT43sEk0+H/hG/D9zHvOoTSK11NEf+eSKcR5H8THIzkCtv4Za74dvn1Hw74ViT+ytCWGBJkOVldt5Yg/xDK/e7kk+5xLb4f2gs4tMvte1y+0iAbIdOkuQkATsrbAC4Huat3Xg22GoPe6Nq2qaA0sSRTR6bIiRyKgwmVZSAQDgYxxTqqlOLhfTppp8+rdvkugqPt6co1OW766q702XRK+vd9R2nfN8WfFx/u2unr/47Ka6Wsfw34etdEa7mS7vr68vGVrm7vZvMlk2jCgnAAAHQACtisajTat0SX3Kx0UYyUXzbtt/e2zD8Ua5c6Zc6dp2m6Y2panqUjx2sBmESfIu5mZz0AHPQk1zt/dSeEruXXNcng1zxtdQNDpulWYJjtkPJCj7wXjLSNjIGBXUeJNAs9eit1uZru2mtpfNguLScxSxNgqdrDkZBINJ4d8N6PoPmtp1rieY5muZXaSaU/7TsSx+mcVrGdNQ/Pz+fReiv5mM6dWVRvp0fb5W1fa7stNDiPhd4T8RzeDoPFOk+Lg+q6lNJeXFtP8AvbKQueVYL8yvxyw5B4xxW63hXxVrviPSL3W9N0HTF028jumu7SZpbiXZz5akou1G75PSrV34Ms1v5dR0PUdR8P3kzbpm0+ULHM3q8bAox98Zo/sfxsRsb4jXez20u2DY+u3+laTrSnJyjJK/dO68tFr8zGnh404RhKEna2zVnbrq018jQ+Knh2bxHZ6dHJrUei6ZYXP226vN22VSqlVCE8L95ssTxxwa5bSrOz8TrZaXotqbPwNpUivGChB1SZTkMc8mMNySfvt+msvgewup0uPEOpap4ikQ7kTULjdCjeoiUBPzBrqUVUQKqhVAwABgAVjGfsoKKd7fcvPzfm9jeVJ1qjqSja++t2/Lsl3S36voLRRRWB1BTZf9W30NOpsv+rb6Gmgex4H8Jf8Akouj/wDXZv8A0Bq+m6+ZPhL/AMlF0f8A67N/6A1fTdevxT/vUP8AD+rPlvD/AP3Cp/j/AEQUUUV8yfdnjn7Sn3tA+lx/7SrV+Df/ACItv/11k/8AQqyv2lPvaB9Lj/2lV74Ntd/8Ilbp5EH2XfIfM847927ps24x77vwr6xq+S0vV/nI/O6ckuKa/wDhX/pMDuKKpCXVvsTObGyF1uwsQu22FfXf5eQevG38alL332qJRb25tyuZZPPO9W54C7MMOnOR9K8Rwf8ATR9cqsX3+5/5f8N1LFFVBJqfkzk2doJFb9woum2uPVj5fyn2AalMmo5tsWtqQw/0jNy37vp9z5Pn79dtHI/6aD2sfP7n/l/W+xaoqsJNQ33INrbBVH+jkXDZkP8AtDZ8nbpuphk1T7PCws7MzFv3yfam2ovqreXlj7ED60cj/poPax8/uf8Al/W+xcoquHvftkitb24tgmUkE53s3HBXbgDrzuP0qLzdW+xb/sNl9q3Y8r7W3l7fXf5ec+238aFB/wBNA6sV3+59Pl/w/Qu0VAXvPtqILeA2pTLyGY7w3oE24I6c7h9KiEmqfZpmNnZicN+6QXTbXX1ZvLyp68AH60cj/poHViu/3P8Ay/4cuUVWMmoeZbgWtsUYfvybhsxn0UbPm/ErSLJqP+k7rW1G3/j2xct+86/f+T5O3Td1P4nI/wCmg9rHz+5+vb+tty1RVQyan5duRZ2hdm/fg3TYjHqp8v5vxC08PffaZlNtbiAL+6fzzudvRl2YUdeQT9KOR/00HtY+f3P/AC/rYsUV4bf/ALQEdp8Tl8HN4ftmhW7FjLfjUG8pJicYz5XQHg8evpXte+8+27PIg+y7c+b5x8zd6bNuMe+78KmK5o8y2/r+vMuUuVpNPp0fX+te3UnoqkJdV+xyMbKyFyHwkYu22MvHJby8g9eNp+tSF777RCotrYwlf3z+e25G9FXZhh7kr9Krkf8ATRCqx8/uf+RZoqoJNS2XObS0DKf9HAuWxIP9o7Pk7dN1Bk1LFti0tSWP+kZuW/djj7nyfP367aOR/wBNB7WPn9z9O39b7Fuiqwe/86cG2thEq/uG+0Nuc+jDZ8o9wWphk1X7JEwsrM3BbEsZu22KvPIby8senGB9aOR/00HtY+f3P/IuUVxPxb8ev8PPDz69d6Qt9ZeakKCK62yF2z1UpgDg85PbiuPj+MXjJtMXUP8AhTHiNoGQSK0U28FCMhhiPPT2qLq71NUm1e39I9morhvhl8StI+ISvJocfl/ZgBfW905jubdjnHyBSrKSPvbh344xXS6lf6jYaNqOoS2NqzWsbyxRrdNiRVBPzN5fynA7BqqUeVcz29SOdc3LZ39GalFcL8JPHl58QvCsHiC30OGwge5kgljkvS7KFx8y4jAbOTwcdOtdgJNQ3XObW1CqP9HIuGzIf9v5Pk7dN1PkdhOok2tfuf8AX9WLVFUzJqnkQMLOzMxb98pum2oPVT5fzH2IX61IHvftkim3txbBMxyCc72bjgrtwB153H6Ucj/poSqx8/uf+RYoqkZdW+xBxY2X2rdzF9rby9vrv8vOfbb+NV9f1mLQrSfVNVe0tdItoTJcXUk5DIfQJt57AfNkk9KUo8qbbX3ocaik0knrbo+vy/4bqatFeBWnx+8S6888ng74VarrNlDIV+1JM5VgPpEQD7ZzXUfDL4y2/jLxJ/wjN1oE+g61GrNPZ3srB8AZOz5PmI6kNsOOmamPvOyLleMeZrQ9VoqqJNR/0ndaWo2/8e+Llv3nX7/yfJ26bqQyal5duRaWhdj/AKQDctiMeqnZ8/4havkf9NGftY+f3P07f1vsW6Krh777TMptrcQBf3L+edzt6MuzCj3BP0qIy6t9jR1srI3RfDxm7bYF55D+XknpxtH1o5H/AE0DqxXf7n/l/wAOXaKg33n23Z9ng+y7c+b5x8zd6bNuMe+78K474o+PpPh74MbxDqujrct9qS3S3trrIIYEhizIMdDxg9ufSZLlV2/6ZUZcz5Un16Pp/Xz6HcUV4FB+0VqFxGlzb/CzxFLZldzTozMAPUYjwR+IrpPhv8dPDnjXUJtIit/7K1gtttbS+mK/aCOo3hSFPtyfaiPvOyKneCu1+B6zRVUyali222lqd3/Hxm5b930+58nz9+u2lEl/5twDa2wjVf3DfaGy59GGz5R7gtVcj/poz9rHz+5+vb+ttyzRXnnxE+JFx4N1nwro9xoMV3d+ILs237u+ISD50UNkx5b74OMDoa7wPefbWQ28AtduVkEx3lvQptwB153fhUpXu10/Qpyta/Xyf9L5k9FUhLq32IubGy+1bsCL7W3l7fXf5ec+238alL3v2uNRb25timZJDOd6tzwF24I6c7h9Krkf9NEqrF9/ufX5f8N1LFFcF8WviHL8OfCv9u6loqXnmXi20ENvdn5gVY7mYoNvCngA/WuEX9oDX2WNk+D/AImZWAJI3/p+65/Ss3JJtX2NYpyipJbnvFFcL8LvHWreNrHU7i48HX+gPaMqwR37svnkgnqYxgDAyRu611xk1PyYGFnaGVm/fr9qbag9VPl/MfYhfrWig/6ZnKok9b/cy5RVcPe/a5VNvbi2C5jkE53s3HBXbgDrzuP0qIy6t9iDixsjdbsGL7W3l7fXf5ec+238aFB/00J1Yrv9z/y/4foXaKgL3n21UFvAbXblpTMd4b02bcEe+78KiEmq/ZJWNlZi4DYij+1tsZeOS3l5U9eMH60KD/poHViu/wBz/wAv+H6FyivI/ib8aJPBfjW28Kw+D73Wr2W0S4YWk+SCd2VVQhLY2nnj6Vh/8L+8Q/P/AMWd8T8fc/1nP1/dcfrWXPHub8kux7xRWNoOqanq2g6Tqn9kLZveRJLcW1zMySWwYA7cbPmYZPB29K4jxT8cvA/hvxLdaHqWpQvLAdha28yXY/dZMR4XBznaWI9O1aSjyuza+9GUZ82yf3P/AC/rY9QorK07UrrUtDs9T0+LT7kXIWRCl43lGMjIZX8vJOMcbR1PPFXt959t2fZ4Psu3Pm+cfM3emzbjHvu/Cm4Nb/mSqsXa1/ufX5f8N1J6KpCXVvsTubGyF0HwsYu22FfUv5eQevG0/Wkvr2axT7VdLZwafFEZLq4kuSvkgAkkDbgj3JH0ocWt2vvQKqnayf3Pr8i9RXg7/tAalq+p3ln4F+HepeJYraQr9rglcRlezYERIz6HFaPhD47DUvFtl4V8S+E7vwtqlzIEC30zBSScKFzGDk84yAP9rmoi+aXKjWV4x5mtP66bns9FVhJqHmXANrbBFH7gi4bMh9GGz5fwLUwyap9mhYWdmZy371PtTbUXPVW8vLHpwQPrV8j/AKaMvax8/uf+RcoqAPefbXQ28AtQmVkEx3lvQptwB153H6VD5urfYt/2Gy+1bseV9rby9vrv8vOfbb+NCg/6aB1Yrv8Ac+ny/wCH6F2iq5e9+2RqLe3NsUy8hnO9W54C7cEdOdw+lRiTVPs8zGzsxMG/coLptrr6s3l5U+wB+tHI/wCmgdWPn9z/AMi5RVSWbUEEDC0tmTZm4/0hsocdEGz5+/XbXFfCH4kf8LH0jVdRsNF+wrZXBt4knutxlbbnJwnyjkf3qVtbfP8AGxXOrXs/ufa/9fduegUVz3jLxBe+GvCF34gm0yC4FjA89zCl2RhV5+RinzH6hap/DDxhN458K23iS30pLKzulfyle5LSblcqQwCYAyDyCfpRy6tdvMXOrJ2eumz7XOtorg/i18QLr4d+CovEF5ocN9M92lubaK9KqAwYht5j5+7029+tdfZXV5c/Z5vssCWssCyFjOfMViM7du3BHvu/ChK97dBuaSi9ddtH/S+ZdoqkJNV+ySsbKzFyGxHGLttjLxyW8vIPXjafrUhe/wDOgUW1sYmX9832htyH0UbPmHuSv0p8j/pon2sfP7n/AJFmiqgk1Lbc5tLQFT/o4Fy37wc/f+T5O3TdQZNS222LS0LMf9IBuWxGP9j5Pn79dtHI/wCmg9rHz+5+nb+t9i3RXgWt/tF3mka22l3nw01qKV5WitRJMUe4IbHyqY+cnHTPWvVvBPiTV/E3g+y1w+HH0q5uHYSWN9O0bxKrFc58vJzgEDaOD1qKdqivE0qXpfEv1/I6eiuN+JfxB034fQW19r9tI2n3Uwt4ntiXmMhBPKEABQAed2faujin1WTT/O+w2X2kkbI/tbbCvHJby8g9eNv41Si3t+aIlUUd0+vR9Pl/w/Qv0VXL332qFRb25tyuZX8871bB4VdmGHTkkfSmCTU/KuCbO0Eit+4UXTYcerHy/lPsA1Pkf9NC9rHz+5/5Fuiqpk1HNtttbU7v+PjNy37vp9z5Pn79dtKJNQ8y4BtbYIo/0ci4bMh9GGz5Pw3Ucj/poPax8/ufr2/rbcs0VTMmqfZoWFnZmct++Q3TbUX1VvLyx9iB9alD3v2x0Nvbi1CZSQTHeW44KbcAdedx+lHI/wCmgVWL7/c/8v8AhieiqXm6t9i3/YbL7Vux5X2tvL2+u/y859tv41MXvftiILe3NqUy8hnO8NzwE24I6c7h9KHB/wBNAqsX3+59fl/w3UnoqmJNU+zTMbOzE4b9yn2ptrr6s3l5U+wB+tPMmoeZbgWtsUYf6QTcNmM+ijZ8/wCJWjkf9NB7WPn9z/y/rcs0VVEmo/6TutbUbf8Aj3xct+86/f8Ak+Tt03Uhk1PyrciztDIzfv1N02EHqp8v5j7ELRyP+mg9rHz+5+nb+t9i3TZf9W30NQh777VMpt7cW4X90/nnezccMuzCjryCfpUEsurf2dvFlZfaiSGj+1tsC88h/LyT042j60KD/poUqsUnv9z/AMv+H6HiHwl/5KLo/wD12b/0Bq+m6+ZPhL/yUXR/+uzf+gNX03Xq8U/71D/D+rPm/D//AHCp/j/RBRRRXzJ92eOftKfe0D6XH/tKp/g1qBPh6DTf7PvgAZJPtRjHkH5vu7s53e2Kg/aU+9oH0uP/AGlWr8G/+RFt/wDrrJ/6FX1cv+RLS9f1kfntH/kqcR/hX5QNddfZtGfUv7B1oFJfL+ym3Xz26fMF3Y289c9jVptTZdUtbH+zdQIuI/MNwIh5UXBO12zw3HTB6itCivCPsTJXW2a0vrj+xdWH2R9gjMA3z84zGN3zD8qe+sMracv9k6oftwBJEIxbdP8AW8/L17Z6GtOigDNXVmabUI/7K1MfYlLBjCNtxwTiLn5jx3x1FRNrjLYWd3/Yurk3UmwwiAeZDzjdIN3A49TWvRQBQTUmbV59P/s6/Aii8z7SYh5L9PlVs5Lc9MdjVQ6+39ijUv7B1rPmeX9l+zr5/wDvbd2Me+a2qKAKLaky6xFp39nX5EkXmfaREPITr8rNnIbjpjuKrLrjNpt3ef2JrANtJsEBgHmzcgbkG7kc+o6GteigDNbVmW4sIf7K1I/bEDFxCNtvxnEhz8p+maamsM39pf8AEo1RfsPTMI/0nr/qufm6d8dRWpRQBktrTLbWE39jasftjhSggG635xmQbvlH0zWF8SfGy+FfC/iDUHsb2JtOtC0FxJGBBNK2Aiq2ck7mGeOxrs6+ev2wNUvdSm8NfD/SLWW9u9QuPtUtrE2GkVchFz2yd5/4DWVZvl5Vu9DWik5Xey1OOn8CS/8ADKp1ySwvZNcuL/8AthpRFl1Xkbieuzy8tn1Ir374R+Nf+Et8I6HdmyvXluLFWuLoRjyBKnyupbOd25ScY7iuNTxV8WLjRTpK/BJFsmt/s3lNrcKDy9u3bggdqxf2PtQvtKfxN8PtYha1vtMuvtC27uGKBvldcjggEKcjg7quDXPKK2aTXy0/K33CndwUpbp/nr+Z7WmvM2kT6h/Yesgwy+X9mNuvnSdPmVd2CvPXPY1x2tfGzwRpeuvo7tql1PAoN49pZNMloe6yFehHQ7QcHiuv8fauug+CNa1lpBGbOxllRj/fCnb+uK89/ZJsbe3+DlnqCKDdajczz3Up+87CRlGT34UfnSTbk0ui/MVoqCk1u7fhc6Lwb8VfDHjCbWIvDkeo37aUqvJstx++DEgGPJ56dDg1076yyrpzf2Pqp+3EAgQjNt05l+b5evbPQ15F+z1HH/wtv4qyRIqqNURAFGAMPNXuNVF80Iy7q4prlnKPZmcuqs13fW/9l6kBaJvEhhGyfjOIzn5j+VQNrrLpdrff2HrBNxL5ZtxbjzouSNzru4Xjrk9RWxRTJPB/2ydS3fDc6YbC9UC+gcXTRjyG4b5Q2c7uemOxrqNP+LvgbRvAlneXuqRRvbQxwGzE8LXLYQDcIw+Stc7+2q2PhVYp/f1eIf8AkOSup0v4L/DB9ItxJ4PsWLwoWYvJuJKjJzuzWUOb95y91+RtPktT5uz/ADOC/Z3tr+/+Knibx5/YepWWkeIGk/s92gxGU3797nPGdoxjOSx+teteMdaaTwH4nn/snU4fs1nPGFkhAMvyEb055XvnjivFvhxZnwH+1HeeB/DV3ct4fubYyzWbyl1hPlbx17g4APXDYOa9t+Ld9b6d8MPEt1dSrFGNMnUMx/iZCqj6kkD8amdvq2m1n+v6lK/1jXdtfoeJfs+/EK18MfCfTtHsfD+teI9XkluLh7XS7fzTCnmEBpDn5c4OOucV6x8Nvilo/jqx1SbTdL1a3u9KX/S7OeJRKG+b5FAbk/KRzjmuc/ZC021s/gxZXkMKpNfXE0szgcuVcoMn2C1i/C5RD+1Z8QIrMYtWtVeUL93zCYj+eS/61u2/aKD7fkjG0XCUl0f5s9jbXGWxsrr+xdXJupNhiEA8yHnG6QbuB+dWE1Jm1a40/wDs2/Ahi8z7SYh5MnT5VbOS3PTHY1NpmoWOp2xutOvILuAO0fmQyB13KSrDI7ggirNBJinX2GijUv7B1okyeX9lFuvnj/a27sY9814f+11ql5qus+E/h5a+dCmqXSSztjCvlxGg98EsSPpX0VXzd+1K39jfF34e+JroEWMM6LI/ZfLmV2/Rv0rOaTlCMtm1c1ptrmcd0nY9r8OzWWh+Eha6X4c1W2tNMC28NoLZRLKBgbkG75hzkkkHqasu2nL4gsNR/wCEbuDqN3b+X9uFom+3j+95cj5yvPbkZrcRlkRXRgysAVIOQR61z1/428NWPjSy8HXOpIutXsZkhtwpbgDPzEcKSASM9cfStG/e13MltpsXk1hmGpH+yNUX7D0zCP8ASev+q+b5unfHUVwV/wDHjwHZzeWW1acRttu5ILJpEsznB81gccd9pb861f2gNffw38Ite1CC48i5eD7PAwOG3yEJx7gEn8Kf8C9H0/S/hB4dtbWCLy7mwjuJ/lB815FDOW9euPoMVCcpN26W+93/AMi7RUU2t/0/4c3dC8UWOuRvc6Vb3l1Y+QJob1IwYbgY6RnOS3bBAwQRT315l0eHUf7C1kmWXy/swt185OvzMu7AXjrnuKuW7aTpZs9Ht2srEujC0tE2x5VRkhEGOAOuBxV2rfkQUf7RP9tf2b/Z99jy/M+1eWPI/wB3dnO72xXin7Wmpf2l8FTM2n31iV1eGMJdxBGOFY7gAT8vPX2Ne814f+2m234S2y/3tVhH/jklYYj4PmvzRvh/4i+f5HpPg3UGg8P+GdP/ALNv3E2mQH7QkQMUWIhw5zwePQ9RXh/7W+lWcml23jbT9KvNJ1fTdSS2e6eER/aVIYq6kH5tpQYJwcGvoXwquzwvpS+llCP/ABwV4f8Atf6p/a0Hh74d6Vi41fUr9JmhTkooBVM+mSxP0U1ri0+f3d+bT7yMI1ZX2tr9x6/4e8Ry3vh3w5fSaXqEz6taxSO0UQKwFlUkyc/KPm9+hrmPGfxf0zw/4rfwnZ+HNe1vXVAYWtlArZTGd2d2cY9q77RLGPStEstNRv3dnbRwg+yKBn9K8K/ZtvbXxD8XviT4kEizyPcpHbSnk+SXkAx7YRPyFVN3q8sXpq/uIpq1Lma2svvOb+KXjVPFfxY+HEcnhzXtIvLHUVaay1C08uQ7pIypTnDA7Tzx0r6XXUS2syab/Z9+AkXmfajEPIbp8obOd3PTHY14t8cMTftC/C+3yCVmaQj/AIGp/wDZa93qKP8AD/7el+hdb40vJfqYo19jop1L+wdaBEnl/ZTbr55/2tu7GPfNW31Jl1a30/8As2/Imi8z7SIh5MfX5WbOQ3HTHcVfoqzM+e/2wtUN98M7SNtPvrPy9cjT/SYwnmARyfMuCcr78V6bafEjwfb22j239sWZ+1QplhdwYt/lHEvz/Keffoa86/bYKt4H0CBuRJq6gj28t/8AGumg/Z8+E5jRm8NyklQT/wATC4/+LrKHNedu/wCiNp8loX7P8z0C21xLlL6SDTdQkitY/MjkWNSl2MEjySG+fOOOnUVU1nxZZ6PoMOt6nY6ja2jn98ZYlU2q5xuly3yj6ZrZ0uxtdM02206xi8m1tYlhhj3E7UUYAyeTwO9eMftQ3Md1qvgTwtfXCwaRqmrh78u+1GjjKcMfT5yfwFXN2aUert95nTXNv2v9yOl0P43eBdX8QQaPbTajG13lbK5uLNooLtv7sbNySc4GQBnjuM9g2vsuirqX9g60S0nl/ZRbr54/2iu7GOOua8k8SSx/F3xj4e0fwlbH/hF/Dd8t1eauE2Qu6YCwwH+LjjI46HoBn3WnHWN/6t3/ADCaSdv6v2KLaiV1lNN/s++IaPzPtQiHkL1+UtnO7jpjuKqrrrNpd1ff2HrANvL5YtzbjzZeQNyLu5XnrkdDWxRTJPnnXbuNv2x/D9xLHJEp0cErIApjLRS/e54xnmvbIPElvMdQWOxvmayJCqEUm56/6obvm6e3UV89/Efwrpfjr9rFfDustcCzbS1Z/IcI+VjLDBIPc16R4Q+AXgXwv4ksdf02TVzeWUnmRCW6VkzgjkBRnr61nRvyq+13/wClM2rct79bL8kdvrOvyWuixXcej6rvuY2IUQDNsQOsvzfKPpnoa+cvhpqmjaZ+zN4nu9S0uV7vUjcIbqWEFbqdzsjRWzlmB+bGOME19I+PNW03RPB+qajqt5FaWsdtIDJIcDJUgAepJ4AHJrwL9lnwXdeI/Dek654guI5dE0e6mfStPXo9wWy08nqV6KPbP1nl55zj/dXy11/r0HGShTjLz+/TQ9V+Ev23wv8AB7w3Z32j6vLdRRCGW3SAGWMksxJUkYUdM/Tiu1Got/bR03+z77Hl+Z9q8seR/u7s53e2KuRyRyAmN1cAlSVOcEdRTq3k7u5zrRWMZdeZtHl1H+wtaBjl8v7MbdfPfp8wXdgrz1z2NeM/ti+JryDwfpPheyiuYH1udWlYjAMa4/dnnruKEivf6+dv21beaG18Ia8qFoLK+kSTHYtsYf8Aos1jVtZKW11f7zeh8Wm9n+R6r8PLOx8I+CBo2naBqcUelIEcfZ1D3kn8UifN82Tzk44xWhqqaTqF9oF9qHhW6u7oP5lrNJaKz2DEDlyT8nXtn7vsK2bC6ttW0eC8tZt9teQLJHIh6q65BB+hr5O+O3wxg8CQ6H/ZXizX7y71bUBbiGe4H3e5G0DnJUfjV1JSU9V1/G5nSjGUd/8AhrH1UurM1xfw/wBlakPsaFg5hG244ziM5+Y/XFct40+Kfh/wjYaZNq1jrH23U3ZLbTYbdWuzg4yU3dM4xzzkVq/DXwhD4I8Mrodvqd/qSCZ5fOvHDPlsccDpxXk2gXtn4i/bG1Z5JFuF0bSzDa55CSLsD49wZJP1obfPGKe/6K7/AMhxS5ZSfT/O3/BOkuvj54Xsr620/U/Dni/Tby5lSOK3vNNELsWOAcM/TmvQR4gb+xTqX9g61nzPL+y/Z18//e27sbffNeTftUOra38ObXI3Sa8rY74DRj+te1y31lDfQWEt3BHd3Cs0MDSASSBcbiq9SBkZx0zRBtp+rX4J/qE0la3VX/Fr9CB9SZdXg0/+zr8iaLzPtIiHkx9flZs5DcdMdxVddcZrC8u/7F1cG1k2CEwDzJucboxu5HPqK16KogybvWDGlmp0rUyLyIuWEI22/GcS8/Kee2ehr58/ZI8WaDoPgrxIuqX9vaypfmdI5J40aYeWPlQMwyfl+nI5r6Q1dtmlXb/3YHP/AI6a+XP2Yfhb4J8ceCdQ1bxLpL3l1HqTwxut1LHhAiHGEYDqxrJc3tZW7fqbLl9l73f9Gem/GH4jeFrz4R6vHa38M0+o2E0SW6XELSREqQN6h+PwzS/sr6gw+EGkWP8AZuoAQxTy/aDEPKlzMx2o2eW56YHQ1zvxf+Cnw28O/DPXtb0vQpIL20tTJBIb2ZgrZABwXIPXvXcfsyLt+B3hv3ilP/kZ6qn8Ur76fqKpbkjba7/JHF/tcag2ofB/TpjYXtmZdaiTybmMJIMJJyQCeuK3vFvxy8P+F7iXT7TQ9a1uLTtsV9d2UINvbsAMoZCcFh3HA96wv21bqH/hB9C0zzglzc6srxqD821UYFvwLr+deh+KdF03w78Eda0iwt0jtLbRLhQuPvHymJZvVieSe5NZc0owqSXR/f7qLtGTpxfX/MveFvHOn+JvBo8VaRperT2jttjiEC+dJyASqhsEA5B5/hNbLaqy3llbf2XqRF2m8yiIbIOM4kOflP5155+yhGY/gbohP8b3Df8AkZ/8K9UrqkrM5k9/mZa6yzJqLf2Pqo+xMQAYBm55PMXzfMOO+OopG1llj05/7H1U/bWClRAM22SBmX5vlHPbPQ1q0VIz5y/aFvvN+O/w7i+w3qm0vAQTGMT/ALyM/u+fm9O3Ne6NrzLpNvqH9h6yTNL5f2cW6+dH1+Zl3YC8dc9xXi/x7+f9oX4YR+lwrf8AkZf8K+gaij/C/wC3pfoaVvjXov1PN/jH480Hwo+m2uv+FLnV4rm7jSCR4I2hWQjgqXz8w9h+Ndcmvs2jSal/YOtApJ5f2U26+e3T5gu7G3nrnsa8c/a8urdp/A2meYv2iTWFlEffYCq5/Nq99HSnB3Tfn+iFNJcvp+rM9tUZdTtLH+zdQIuI/MM4iHlRcE7XOeDxjGD1FQrrTNa38/8AY2rD7I+0RmAb5+cZjG75h+Va1FUQZb6wynTh/ZGqH7cOcQj/AEbp/refl69s9DTl1Zmn1CL+ytTH2NCwcwjbccE4iOfmPHfFaVFAGQ2uMun2d5/YmsE3MmwwiAeZDyRucbuBx6nqKsJqTNq82nf2dfgRReZ9pMQ8l+nyq2cluemOxq/RQBi/2+39i/2l/YOtZ8zy/sv2dfP/AN7buxj3zVt9SZdYh07+zr8iWLzPtIiHkp1+VmzkNx0x3FX6KAMhdcZtOvLz+xNYBtpNghMA82bkDcg3cjn1HQ1K2rMs+nxf2VqZ+2IGLiEbbfgHEpz8p57ZrSooAy01hmOpD+yNUH2EcZhH+k9f9Vz83TvjqKa2tMttYT/2Nqx+2PtMYgG+DnGZBu+UfnWtRQBnrqbNqd3Y/wBm6gBbx+YJzEPKl4B2oc8nnGMDoaqT68w0JdR/sLWiXcx/Zhbr569fmK7sBeOue4rbpsv+rb6GgT2PA/hL/wAlF0f/AK7N/wCgNX03XzJ8Jf8Akouj/wDXZv8A0Bq+m69jin/eof4f1Z8t4f8A+4VP8f6IKKKK+ZPuzxz9pT72gfS4/wDaVQfDTXb3T/CUFvB4V1zUkEjnz7T7P5Zyx4+eVWyPpU/7Sn3tA+lx/wC0qvfBu6i/4RK3s9s/mb5Hz5D7Mbv7+NufbOa+skm8lpW7v85H55Tko8VV7/yr8oGh/wAJVqX/AEIfij/yT/8Akij/AISrUv8AoQ/FH/kn/wDJFbY1S1Nk155d75attINlNvz/ALm3cR74xUpvIRdRW2248yVdyn7PJsA56tjap46Eg14fs59mfXKvSezX399jn/8AhKtS/wChD8Uf+Sf/AMkUf8JVqX/Qh+KP/JP/AOSK3RqVuYZ5fLu9sDbXH2SXJP8Asjblx7rmlOoQA2w2XX+kjMeLWTjp9/5fk6/xYo9nPsw9vS7r7/l+Zg/8JVqX/Qh+KP8AyT/+SKP+Eq1L/oQ/FH/kn/8AJFbwv4C9ymy5zbjL5tpMH/dO35/+A5pp1K2FvDP5d5smbag+xy7gf9pduVHuwAo9nPsw9vS7r7/kYf8AwlWpf9CH4o/8k/8A5Io/4SrUv+hD8Uf+Sf8A8kV0AvITeSWm248yNN7E27hMcdHxtJ56A5/Kov7UtfsP2zy73yt23H2Kbfn/AHNu7HvjFCpzfRg69Jbtff23+4xP+Eq1L/oQ/FH/AJJ//JFH/CVal/0Ifij/AMk//kiuhN5CL1LTbP5jpvBED7Me742g8dCc1ENStjbTXHl3myFtrD7HLuJ/2V27mHPUAij2c+w3Wprdr7+25h/8JVqX/Qh+KP8AyT/+SKP+Eq1L/oQ/FH/kn/8AJFb5voBJbx7LnNwNyYtpMAf7R24T6NikXULc/acJdf6N/rM2sgz1+58vz9P4c9vUUezn2D21Puvv+f5amD/wlWpf9CH4o/8AJP8A+SK8uj0PxXcftByfEPU/B+sy6ZBZ+TYQK1sZo22BeQZtoHzSHIJ6jivbjqNuI7eTy7vFw21P9ElyD/tDblPq2KeL2E3U1vtuN8K7mP2eTaR/stjax56Ak0vZSupWel/8hrEU7OKa18/n/Xkc/wD8JVqX/Qh+KP8AyT/+SK8uOh+KrT9oEfEPS/B+sxaXdWnk6hbu1sJpG2bcqBNtxlYzkkcg17YdUtRZJd+Xe+W77ABZTb8+6bdwHHUjFTfa4vt32PbP5u3dnyH2Y/38bc+2c0OlJNSs9L/8EFiKdmk1rbr93/APH/GMXjTxprw0/X/CGsQeDIZFl+xWptjcXzAAhZmM4CoG52rnOBn25TwXpvxo8DWF54Z8M+HjJoMlw8lpc3ywtdWqt1wiz7GI64JxnnvivoUapbGzku/LvfLjfYwNlNvzx0TbuI56gY/KpDfQi4gg2XO+ZdyEW0m0D/abbhT7MQalUJLo/P8A4P8AWg/rUGlqulvyX3/ifNngzwx8WvBOv6+PDei3klhrUkby6hfrBJeRkbiziMTBC2Xbq2Olev8AhO+vPDuhQaXD4N8ZXZQs8txdS2jyzSMdzOxNx1JJOBwK7IajblLlvLu8W5xJm0lyf90bfn6fw5oOoW4Fsdl1/pJxHi1lOOn3/l+Tr/FiqjSnFWsxSxNOTu2vv+X/AADC/wCEq1L/AKEPxR/5J/8AyRR/wlWpf9CH4o/8k/8A5IrfF9CZp4tlzugXc5+zSbSP9k7cOfZc1GdTthaRXXl3nlyttUfY5d4PPVdu5Rx1IAp+zn2ZPt6XdfeeNftDaT4p+Ivg+00jRvB+t2txb3q3JN21sEYBGXGVmY5+b0rKXVP2lpLNLL+w9NsUVAgnt4YnkUAYyA8u3NfQAu4jetZ7Z/NC7iTA+zH+/jaT7ZzUA1S1Nibzy73yg23H2Kbfn/c27se+MVCoS1tfUt4qmkrtaX/4J4/8JPC1x4Jvr7XdR8L+L9d8Sajn7VqEwsxwTkqo+0nGTjJJ5wOnSszx9ovxD8dx6rD4i0HV1sESYaPplotukJkIIiluXM5ZiuQdoBAPT395N5CLuK123HmSrvU/Z32Ac9XxtU8dCQajGpW5hnm8u72wNtcfZJdxP+yu3LD3UEUSoOSStp/X9Lz8wWKhGTldX9e2/wCG/l5Hzz4Hsvjl4C8LW2h+HtAj1K3WMkw6jFCotZGJLCN458uuST8wFZ/gLwX8UrO51lvEOl6rarrc5m1S60v7O95crknyhI8yiJeTyqk89emPpg38Aa2XZdZuRmPFrJx0+/8AL8nX+LFAv4C1yuy6zbDMmbWTB/3Tt+fp/Dmm6Mm+Zph9ahaya/4O/wDwfxOV0PVm0TSbbSdK+HPiS1sraMRwxJ9jwoH/AG8cn371c/4SrUv+hD8Uf+Sf/wAkVuHUrcQQTeXebZ22oBZy7gf9pduVHuwAqQXkJvJLXbceZGm9ibd9hHHR8bSeegJP5VTpz3dyFWp9GvvOf/4SrUv+hD8Uf+Sf/wAkVyfxV09fiF4Ul0LU/AviqFgwltrlBZloJB0YD7RyOSCO4P416MdUtfsIvPLvfKLbcfYpt+f9zbux74xU5u4herZ7Z/MZd4IgfZj3fG0HjoTmpnQlJNST/wCGKhiYJpxkvv7/AOZ8waHp/wC0t4c0saHoqzS6dCPLtnultWkjTsBuZsY9CSB2rr/hD4QvvCOp3PifxD4W8V6/4qvM+deyfZNsQPUJm4zz03HHHAAFe1jU7Y2s1z5d5sibaw+xy7yf9ldu5hz1AIp5voBLbx7LndcLuTFtJgD/AGjtwn0bFNUZp31uDxNOStdW/q34ni3iXR/FHjvUrkeOvCmutosIlTTdO08WwCswKrPK7XHzSKDwANoPr3yPB8vx68G6GnhvSfCtpqum2uUsrnUCiTpHngMqTYOOwz+Ne/jULci5+S6/0b/WZtZRnr9z5fn6fw5/WkOo24jt38u7xcHamLSXIP8AtDblPq2KlUJLa/8AWv8AXl5DeKptatf1p+f4+Z5f4Gtda0rVJ/EniTwx4q1zxLcx+W90Us0it4s58qBPtHyLnqep6muz/wCEq1L/AKEPxR/5J/8AyRXQC9hNzNb7LjfCu5j9nk2kf7LbcMfYEmojqlqLNLvy73y3fYALKYvnnqm3cBx1IxVqlPRJEOvT1bkvv7afht5GJ/wlWpf9CH4o/wDJP/5Irzb9ofTPFXxE8FW2i6L4M1q3uIr5LlmvHtlQqEdcZWZjn5h2r2r7XF9u+x7Z/N27s+Q+zH+/jbn2zmoRqlqbN7vy73y0fYQbKYPnjom3cRz1AxUyoSmrNPp/wC44mFN3uuvX7z5/juP2lJbGLT2sbfS4EjWIS2VvbyShQMceZJjOPpW78MfBqeENWm8Ral4U8ZeIvEtxnzNSvPseVz12L9pOMjjJJOOOBxXtBvYRcw2+y43zLuU/Z5NoH+023Cn2JBpg1G3Mdw/l3eLc4fNpLk/7o25f6rmmqU781ncTxFO3LdW/y1PLfiTqHxI8RtFouh+GtX0fQ7mMpqN0BbNekEnKRDz9gBXjcTkZrh4PCPjzwP44l1/4V+D7yGxu7VILrTtWMATKgAMDHOSTkZzxyT1zX0WdQtwLb5Lr/Sf9Xi1lOOn3/l+Tr/Fj9KUX0BluI9lzut13Ofs0mCP9k7cOfZc1PsJJ31v/AEvuH9ahblurf0/v6nzP4j8JfFm+8XaJ49TRb2+8TWc5eaC5EEdlFGPuRxBZixAy2ScE7s16J4KHi2DXJfFPjHw14j1LXZITBDFaLapaWURIJSJTcZJJAy7cnAFeonU7YWsNz5d5slbao+xy7wefvLt3KOOpAFSi7iN61ntn8xV3EmB9mPZ8bSeemc040ZQ2T6/8H/gg8TCfVdP81/wDnv8AhKtS/wChD8Uf+Sf/AMkUf8JVqX/Qh+KP/JP/AOSK2hqlqbE3nl3vlBtuPsU2/P8Aubd2PfGKmN5CLyO123HmSJvUi3fYBz1fG0HjoSD+dU6c+zIVek9mvv77feeHftFaN4v+ImhaTZ6D4O1e2nsbw3DfbXtlRhtI4KzMc59qprrn7TqqFHhrRcAY+6n/AMcr3kalbmCeby7zbA21x9jl3E/7K7csPdQRTjfwBrZdl1m5GY8WsmB/vfL8nX+LFR7CSb31/wAv8i/rVNparT/P/M8z8B+JPixDp+oDxr4NmuLw4+wnThAIxwc+ZumB646ds1wPxD8EePPH+li58TWuvvq1sd9hbW1lZJYwE43KQbgu+cD5iePQ19FC/gLXK7LrNsMyZtZOev3Pl+fp/DmmnUrcQQTeXd7Z22oPsku4H/aXblR7sAKcqEpbphHFQjqmv60/4B4jpWq/HmLSrfRV8FaTolrHGIjdafBE7xr6xxNMsYP149q7fwXLN4W0g2Nr4J8YXU0srT3d3cyWbzXMzY3SOftHU4Ax0AAFd2LyE3ctrtuPMjXexNu+wjjo+NrHnoCTUR1S1FiLzy73yi23H2Kbfn/c27se+MVSpTvezuyZYina11Zefbf7vwMT/hKtS/6EPxR/5J//ACRR/wAJVqX/AEIfij/yT/8AkiuhN3EL1bPbP5rLuBED7Mf7+NoPtnNRDU7Y2kt15d55cTbWH2OXeTx0XbuYc9QCKFTn2E61Nbtff23PEk0TxYP2h3+IreD9Z/ss2XkLCHtvP3eWE6edtxnn734V6j/wlWpf9CH4o/8AJP8A+SK3zfQiaCLZc7p13Ifs0mAP9o7cIfZsUx76F4rsKLtTbghz9kkznnlPl+fp/DmpVKcY2Sf9P/Mp4inKWrX39l/kfPnjTxbpN144v/8AhLNN8SazfW0cn9k6Ja21vLFYfJ/rZUjnYmQZzubGByB6YXwQvfiZcfDCx0Tw7o9zZaE88xm1ezMMt0+XO5YkkkRUPbccnuK2PCen/Erwv4P1TwXZeBjcXut3MyjxE02EZZfl8yVNvmAgE43YxnOOufafhnodl4M8H2XhO3a4mbTYMzS/ZZAsrsdzspxhsljwCT2qKVGVm2nsv+Df0ej7/ga1cRTVoprfv5afetUu2pl+ELgeFdCh0bSfh74rS3jJZmke0aSV2OWd2Nx8zE8k1r/8JVqX/Qh+KP8AyT/+SK2zqlsLOO78u98uR9igWUxfPPVNu4DjqRj86m+1xfbvse2fzdu7PkPsx/v4259s5rV059UYKtTezX39/wDM57/hKtS/6EPxR/5J/wDyRWH48K+M/C154e1j4f8Aipra5XhlNmHjccq6n7R1B/wrtxqlqbJ7vy73y0fYQbKbfn2TbuI56gYqU3sIuYbfZcb5l3Kfs8m0D/abG1Tx0JBpSoyaakhxxNNNOMl9/wBx8v8Ah3Q/2hfBdu2j+E47q40ZCfs6X6W26ME9h5j7foGIrc8IeD/Gl54ztPGfxP0nxJr+p2JzZWtslmttAwOQ3+uXODzgKOQCSa+gRqNuY7iTy7vFu2182kuSf9kbcv8AVc0rahbj7N8l1/pP+rxayHHT7/y/J1/ix39DSVGaaet1/X5FPFU2nqtf8/8AM4Dx34g+IN7p0Vp4R8Katpssrlbm7u47WR4Y8feiUXGC+f73FeV+MfC3/CGLpnjLw9beI/DGpaXEYrq/1BLKVL4uSWaTNxy7Fm7HPAA4FfSgvoDJcR7Lndbjc+baTBH+yduH+i5ryT9obStY1uHwhr2i6Lda5baXqfn3OlGB0a4XIwSrLxjaR8w/i71E6U1ZpPda9v6WvmVTxFN+7dWs+u/9PTyPDfGGu694j17wf4ha38Q6zq76kn2OS/sUsbOXaylYYFV2BBbG5yfT0r3jwFF4lsdXuvFXi7wn4h1PxLdx+TugW0FvZw5z5MINxnGeSx5P86em2Xib4hfFjRde8ReGbzw3o/hyJ5rO1uQXkuJ2x82VG0AYXjOfl75OPXP7UtfsP2zy73yt23H2Kbfn/c27se+MVdOjNK9nv+en3u39XYquJp3s5LRa69tfwuvn8jF/4SrUv+hD8Uf+Sf8A8kUf8JVqX/Qh+KP/ACT/APkiugN5CLyO123HmSJvUi3cpjnq+NoPHQnP51GNStjbzz+XebIW2uPscu4n/ZXblh7qCKr2c+xm61NdV95zWreI9WutLu7WLwL4mWSaB41LfY8AlSAT/pFcB+zzpfij4d+CrjRdY8G63c3M189xutHtmQKVVQMtMpz8vpXsxv4A9smy5zcDKYtZMD/eO35P+BYoGoQE3I2XX+jDMmbWQZ6/c+X5+n8OaSpSTcrPVW/H/Mp4im0o3W/fy/yPOfivc+IPFnw71nw7pvgjxBDd30AjiedrURg7geSJye3oapeAJ/GHg74TWHh218C6tda1Y2zJGZJLYWzSFi3LCbdt59M16idStxDBL5d3tnbag+yS5B/2htyg92xUgvITdy2u248yJdzH7PJsI46Njax56Ak0vYy131/S/wDmCxFPRXX/AA//AAEfMXxA+H/xD8ZJZaxrGi6td+IReI8ufs8Vpa2yg5igUTEkkkElsE4H4+z+L9T1PXvCWq6GvgjxPCb6ylthIRZkIXQqD/x8e9didUtRZLeeXe+UW2gCym35/wBzbuA98YqY3cQvhZ7Z/NK7s+Q+zH+/jbn2zmk6D5XCzs7/AOTGsVByUuZXVv8Agf8AAPnPwFoXxasfCFp4H13Qb2y8OW+8TPpJgN5cozljGXeZQinJBKjOOPevZrLxFeWdnDZ23w/8TxwQRrHGgNp8qqMAf8fHoK6AanbG0luvLvPLifYw+xy7yeOibdzDnqARUhvoRNBDsud067kP2aTaB/tNtwp9mINX7OeujJ+sU31X39/82YH/AAlWpf8AQh+KP/JP/wCSKD4q1PHHgPxRn/tz/wDkit0ahblbltl3i2OJM2koz/ufL8/T+HNB1C3C2zeXd4uTiPFpLkf7w2/J1/ixR7KfZi9vS7r7/l+eh8peKPCf7QWveMLDxNd6cJL7S5C2nyH7MvlDduGVHB/HNe0aT4k+J1p8Po4b3wbf6h4tSMhppDbJaO+84J2ShsBcdFHI/GvRxfQmeeHZc7oF3Ofs0m0j/Zbbhj7KSajOqWws47ry7zy5H2KBZTbweeqbdwHHUgD86mNCajyq/wDX+Zc8VTlLmbWn6f5HzL47+HvxC8RCy8ST6RrF/wCMIrxJpGuBbRWcUS8rDEqzEgBuckZbJzivRPDZ8c32v23iTx94X1q5vLLd9g0/SxbLZ2zEYMhL3G6RyCRk8DJwOa9cF3Eb42e2fzQu7PkPsx/v4259s5qEapamya88u98tW2kGym359k27iOeuMURoyWyf9f8ADBPEwfxNf8Nv9xif8JVqX/Qh+KP/ACT/APkij/hKtS/6EPxR/wCSf/yRXQG9hF1DbbbjfKu5T9nk2AYP3mxtU8dCQaYNStzFcSeXd7YG2vm0lyT/ALI25f6rmq9nPsT7an3X3mF/wlWpf9CH4o/8k/8A5Io/4SrUv+hD8Uf+Sf8A8kVvHULcG2+S6/0n/V4tZDjp9/5fk6/xY/SlF9AZLhNlzm3GXzbSYI/2Ttw/0XNHs59g9tT7r7/n+Wpgf8JVqX/Qh+KP/JP/AOSKP+Eq1L/oQ/FH/kn/APJFbh1K2FtDceXebJm2oPscu4H/AGl25Ue5AFSi8hN49ptuPMRN5Jt3CY46PjaTz0BzR7OfYSrU31X39znv+Eq1L/oQ/FH/AJJ//JFH/CVal/0Ifij/AMk//kitr+1LX7D9s8u98rdtx9im35/3Nu7HvjFTG8hF6lptuPMdN4It32Y56vjaDx0JzQ6c10YKvSezX399vvOf/wCEq1L/AKEPxR/5J/8AyRR/wlWpf9CH4o/8k/8A5IrcGpWxtprjy7zZC21x9jl3E/7K7csPcAinm+gElumy5zcDcmLaTAH+0duE+jYo9nPsw9vS7r7/AJGB/wAJVqX/AEIfij/yT/8Akij/AISrUv8AoQ/FH/kn/wDJFbw1C3Jufkuv9G/1mbWQZ6/c+X5+n8Of1pDqNuIreTy7vbcNtQC0lyD/ALQ25T6tij2c+zD29Luvv+X56GF/wlWpf9CH4o/8k/8A5IpH8VakUYf8IH4nHHU/Y+P/ACYroRewm6mtttxviXcx+zybCMD7rY2seegJNQS6pa/2d9r8u98tiUA+xTb889U27gOOpGKFTn2YOvSSd2vv7bniHwl/5KLo/wD12b/0Bq+m6+ZPhL/yUXR/+uzf+gNX03XrcU/71D/D+rPmfD//AHCp/j/RBRRRXzJ92eOftKfe0D6XH/tKtX4N/wDIi2//AF1k/wDQqyv2lPvaB9Lj/wBpVq/Bv/kRbf8A66yf+hV9XL/kS0vV/nI/PaX/ACVNf/CvygdjRRRXhH2AUUUUAFFFFABRRRQAUUUUAFFFFABRRRQAUUUUAFFFFABRRRQAUUUUAFFFFABRRRQAUUUUAFFFFABRRRQAUUUUAFFFFABRRRQAUUUUAFFFFABRRRQAUUUUAFFFFABRRRQAUUUUAFFFFABRRRQAUUUUAFFFFABRRRQAUUUUAFFFFABRRRQAUUUUAFFFFABRRRQAUUUUAFFFFABRRRQAUUUUAFFFFABRRRQAUUUUAFFFFABRRRQAUUUUAFFFFABRRRQAU2X/AFbfQ06my/6tvoaaB7Hgfwl/5KLo/wD12b/0Bq+m6+ZPhL/yUXR/+uzf+gNX03Xr8U/71D/D+rPlvD//AHCp/j/RBRRRXzJ92eOftKfe0D6XH/tKr3wbtYf+ESt7z9552+RP9Y23G7+7nbn3xmqP7Sn3tA+lx/7Sqf4NWd4PD0F6dVuDakyILHy4/LDbvv7tu/Ptux7V9ZJtZLSt3f5yPzynFS4pr3/lX5QOyGlWYsmswLjyWbef9Jk3Z/3t278M1KbK3N1FdfvfMiXan759uOeq5wevUis1dJ1YaM9kfFOoNdNJvW+Nvb+Yq8fIF8vZjryVzz1q01jfHVLW6Gs3S28MeyW0EUWydsH52bbuB5BwpA4HHWvE9pN9WfXKhTW0V93bYlGm2ohniHn7Z23Sf6RJnPsc5X8MUp0+2JtifO/0YYi/fv7fe5+bp/Fmqa6ZqgtL6E+I71pLh90Exgg3Woz91Rsww7fMGNPfTtRLacRr94otQBcAQw/6Z05f5Pl6H7m3qfaj2k+7D2FP+Vfd8/zLQsLYPcuPOzcjEn75+ntz8v4Yph0y0NvDARPshbcn+kSZz7ndlvoc1Cun6gJtQc69dstypW3Qww4tDg8p8mW6g/PuHFRNpeqGws7ceJb5ZoJN01wLeDdcrn7rDZtA7fKAeOtHtJ92HsKf8q+75/mXxZwC8kux5vmyJsb9623HHRc4B46gZqL+yrP7F9jxceTu3f8AHzJuz/vbt34ZpqWV6NXnvG1i5a1ki2JZmKLy4m4+cNt3k8HgsRyeOlVDpOr/ANjCy/4SnUPtfmb/ALd9nt/M2/3Nvl7Me+3PvR7Sa6sHQpveK+7vuaZs4DepeHzPNRNg/ettx/u5wevXGaiGmWgtprcef5czbn/0iTOfY7sjp0BFNezvTrEV4NXuVtUi2PZCKLy5G5+ctt3g8jgMBx061WXS9UGnXdsfEt8080m6G5NvBvt1yPlUeXtI4IywJ560vaS7g6NN7pfd33LxsLcyW8h87dbjbH++fGPcZw345pBp9sPtOPO/0n/W/v39/u8/L1P3cVXbT9QNxYSDXbtUtkCzxiGHF2cfec7Mqe/yFRTU07UV/tLd4gvG+1f8e2YIf9D6/c+T5uo+/u+6PfJ7SXcPY0+y+75fl+B5N8Vfh/48a41bxDonxM1HTNMtLdriDTl8w+WI48ld2/nJUnJ9awP2Z9N8d+KEtPHGreP9RudP8+a3n02Yu4mATaDu3YHJB6dq9a+Iun6knw51If8ACRXoe10+4e4k8iDN2PLY7XGzCjt8m01wX7H9jeD4SpdDVrgQTT3CR23lR7Im3Y8wHbuJ46Eke1ZUm1UktdEn+JvOMfZLRb228jvfidpfiE/D+7s/A4P9sKyNa+bctkHcN3zO3PyluGOK2PClnqQ0fTbvxCwbXRaIl4YpD5Zkx82FB29c8gVwnx+1HxH4R+DV3qGm+Jr3+0re4i/0wwwrI6s+CpCoFA56gA8detdd4Fj1a80LQtYvNcuphNpUDTWrRRbHkaMEyFtu/OT03Y9q0jUk+bV7r8V/VzKVCnFR91fd2/y6djaGl2Ys5LQCfypH3t/pMm7PHRt2R06A4qQ2NubiGc+bvgXan758Y9xnDfU5qgmlasNJnsz4ov2uZJd8d4be38yJePkC+XsI4PJUnk89Knaxvzf2dwNbulhgj2zW4hi23LY+8x2bge/ykDjpT9pPuyfYU19lfd2Jv7OtRHcqPOxckmT9+/X25+Xr2xXin7Lmr6v4lj8SP4h1a+1D+zNSVLQy3D4jX5sjg8jgcHNewf2bqSwaip8RXrNcsWt3MEGbQZPCfJhuoHz7jxXw34Z8S69Y2l94ct9Ym0TRtb1ZodS1TywVKnAIJC5GASTtIyGweKzdaaqb62/G6RtDDU5U37q3XTpq/wA9fU968W+K9e+IXxBk8HfC2/uLK0gcHWtdjlZkUDjbHzgDr93BY+wJPt1no1vDpFpp0s93ci2A/fSXDiSRh1ZiCM55OOntXOfDfwJp/gzQZNO8PatcGwuIg0R8qE4cr/rt4TLk9fmLDsBjit1tK1U6XbWo8TX63EUm+W7Fvb751yfkZfL2gcgZUA8DnrWkZSgrXd/6+7yMpU6c/sq3+euvr1PK/jjqWraf8YPhza6XquoWcWoX2y7ihunSOZBJGNrKDgjBPbvXr40qzFkbPFx5Jbcf9Jk3Z/3t278M18//ALSdxqWnfGnwBe2KyalciRms7EhVUSbkCjcBnBbGck4xxinfEa6+KXgXWPCklx8SJtUutbvFtLizi0+BFTJXJjUqQcbsZKg9PXFRSqyUN38TX5Jf10NKuHpya0Xw9vVv7/xPoM2UBu4rr975sS7F/evtxz1XOD16kZqMabaiGeEefsnbdJ/pEmc+xzlfwxTGsr46rbXY1m5W2ii2SWgii2TNg/Ozbd4PI4UgcDjrUC6Zqgs72E+JL5pbh90E5gg3Wwz91Rsww7fMGNX7SXcy9jTfRfcXDp9sWtmPnZthiL9+/wCvPzdP4s14/wDtXapq3hbwFBqXh3U73Trm71NIbiSKdsshjkOBk/KMgdMV6u+n6iX05hr14otVAuFEMP8AphwOX+T5eh+5t6/SvDP2y7W8t/Ato8+rXN1Dc6zGYbd4o1W3xHLwpVQx6/xE9KyrVJ8qV3uvzRth6NP2nwrr08rfke46XYQTaJpyzNOxjiSQHz3BLEZJJByeex4q6LOAXkl2PN82RNjfvW2446LnA6dQM1l2mlan/Yul26+Ir1JbcK00wggLXC/3GBTAGOMqAferq2V6NWuLs6xctbSRbI7MxReXE3Hzhtu8ng8FiOTx0redSTk9Tnp0afKtF0PHf2jb3UNF1HwFpOi6pqNhDf6xsuBDeSAyrujG1m3ZI+Y8Z717UbOA3q3h8zzlXYP3rbcf7udp69cV8/8A7RFhfp4x+F+lz63dXdzJq7kXkkUSyJ+8hwQqoE47ZX65r3lrO8OsR3g1e5W1WLY1kIo/LdufnLbd4PI4DY46VlTqScZO/V/kjapSglBWWiX5scNMtBazWw8/y5m3P/pEm7PHRt2R06AinmxtzLbynzd1uu2P98+Me4zhvxzVFdL1UaZdWp8TXzXE0m6K6NvBvgXIOxV8vaRwRlgTz16VK1hqBubGUa5drHbptniEMO26OPvOdmVPf5CorT2k+7M/YU/5V93zPO/2l7y+8N/CfVdV0K/vLC9luYA80c77gC+CFyflzntisP8AZf8AGN14s0Ofw94puLqXXdFlEyNLM6ySwvyrNgjdg8c54K+tSftYW15afCDV5LnVri9iub+38mGSONVtxvJ2qUUEjp94k8D3rkfG+l3vw8vfAfxT025uDA1pa2WuMiJukjKLgkYxyg29P4V5zzWFOrNTk29Lpel1p/l6M3lQpypxioq9m9uz1/z9T2H4y+J7HwF4K1TxFl21C4T7NaRmZiJJmGFwucDGNxwBwDXmv7Jmq+IvE1t4psPF2qalevp9zbiOOe4cPC584OMgg9hkdOKTTYpPjN8a7nUl1Ca48G+GG/0IlE8uS6Kjlfl+Ybhu+bdwB2bFRfszWN/ea38Ro7bXLuynXW0Ml1HDCzygNPkEMhUZJzwB04xVQnPn5m91p6JpL8/usEqNL2bjyrz06u7/AE++59CfY4ftv2z95523b/rW24/3c7fxxUI0uzFm9oBceU772/0mTdnjo27I6dAcVzHxV1DWfDXhPXPFWm6tJmysGaGykgjaHzOzk7d5Ptux7V5t4a8SfF7xf8Nf7Z8O6rZ2ojgM8moahbR+bcyqgLxQRqmwRggjc4JJJwcDNN13G+r0s/zM1hYSSdlrdflf7z3U2NubmG4/e+ZCu1P3z4x7jOD9TmmDTbUR3CDzttwd0n79859jn5fwxXhngDx58Svibo+n3HhWe10y5soWj1e4vIFNnJNkhQihS5cjDHDBV465xW98BvFXizxhp/izS/EervFrGl3/ANl8+2ghCQ8sPkBTB5Uj5t3GKtVZXtd/8D+mJ4eFrtL+v+Aj1Y6fakW2fO/0b/Vfv39vvc/N0/izSixtxLcSjzd1wu2T98+MewzhfwxVR9O1Jhp23xBeL9lP+kkQQ/6Z0+/8ny9D9zb1PtTlsNQF1fSnXLto7hNsERhh22px95Dsyx7/ADlhR7SXcn2NPsvu+X5Ex0y0NrDbfv8Ay4W3J/pEm7OT1bdk9ehJr5k/aR8beNPC/wAZ4v8AhHdWvo7a30+G6ktUcmJgGbduXpggDNfR7aXqp0y1tR4mvluIZN8t0LeDfOuSdjL5e0DkDKgHjr1rxTXLODU/2xFsL5RcWs2hPFJE6jGxoXBX6ck/jWVWdSTjZ66/k3+ZtRp0oqTcVsunml+Wx634Ev8ARPF3gXT9V00zmyvUEpX7VIXjfoyFt27ggjGccV5z4Y1zW7r9q/X9BuNUu5NKstNDwWhkPlodkPOO5+duT61y3wsXVvhx8S9T+Ed5rl1p9lqMgutGv0jjYscfdxIrL84GDx95OOtbHgyCVv2x/FTi4ceTpaeZ8q/vQY4Bg8cc4PGOR6ZFX7VzqRkm7NS/LX7iVh4U4zjZaW6dLqx7mNNtBBPCPP2Ttuf/AEiTOfY7sr+GKcbC2LWzHzs2wxH+/fp78/N0/izWfPp+qw6TqK/8JJetNITJBOYIN1sBztUbNrDt8wJ968R+F/jn4qfEbQ7dND1G1tr6xmkXUb+5tUFs6nHlpsCFmk4YnaVABGeoFP20ruN3ff8AQlYany3srbfr+f4nvw0+2DXLDzs3IxL+/f8ATn5ev8OKadNtTBBCfP2QNuj/ANIkzn3Oct+Oa8o+Cfivxj4g8Q+NfCvizVl/tXSZFiimtIIhHEDuG9AUyTkA/PkdOOufTW0zVDZ2UI8SXyywPunnEEG65GfusNm1R2+UKaaqyaUk99SZUKabi4rTy+f/AAS8LOAXct1+982VdjfvX2446LnA6dQKiOlWZshZ4uPJDbh/pMm7P+9u3fhmmrZXw1W5uzrNy1tLFsjtDFFshbA+dW27yeDwxI5PHSqjaTq50ZbIeKdQW7Em83wtrfzGX+5t8vZj325460/aTXVg6FN7xX3d9xPF2o6V4a0i+8Vam0qxWFszviVsMB0ULnaWJOBx1Ir598EaF8RvjNDdeILvxXf+FfDEs7fZbS0lkZpcHB6sMgY+8xPIOAK679sNNQh+F1xcxarcizmuIIJLIRx+WfmLby23fnKjjdj2rrfg7ot5B8GdCs7TXruFp7GCaGdIIS1uGVWKKCm1hndywJ+Y89KxjJzcuZ6Kyt+P/DG3JCnGLild3d7fL/hzyvxv8OfiF8MtKbxd4Q8f6rqsOnfvrmyvCxHljq20sVYAdRgEDJBr2D4R+ItN8eeBIvEMMUsMl9lL6EXDny5lOGC8/KOcjGOCK0PGOnXUnh66efXLkWkGnTJdwmGHbdDyyCznZlfX5Sorx79i23vp/hnr6R6hPapJqBSBkRG8l/LXc67lIJOV4ORwOOuXSnJSlC+lk/x/r5hVpwnCM2le7X4f18j3w6dalLZD52LY5j/fv19+fm6d804WNuLiacebvmXa/wC+fGPYZwv1GK80+M3i3WvBun+G9N0fUbrUfEWo3Yt7aF4oQt4crky/J8qjIHybD83UYyOV+Iur/HbwH4duPFd5rnhzVLQBVuLSKyIFpuIAdDgMwBI+8T16EU3iGk227bExwsG1ZK7/AOG/4B7idLszZx2hE/lRvvX/AEmTdnnq27J69CcVN9kh+2/bP3nnbdv+tbbj/dzt/HFea/Di3+KWuaHp2o694z0hLK4gW5il0yxDTzK43KHaRdigA/wpngc9c+hizvP7ZN7/AGtcG08vZ9h8qPyw39/dt359t2PatHOfVszVGmtkvu7bCjS7MWT2YFx5TvvP+kybs/727I6dM4qLV7aKKzlvo2lWe2tn8phM2BhT1XOCfcg1Amk6sNHlsz4ov2unl3rem3t/MjXj5Avl7CODyVJ569Kr+KrS+TTLm9GtXSwW+nzCW2EUWy4by2+djt3A9DhSBx0rKtVn7OTu9n+RdKhS54rlW66eZ4B8B/Dfiz4keE73XNR+J/iyxYXrweVb3bbWwqtnk/7XT2q549uPiD8GdU0bWNQ8U3Xi7ww9yIXju8pNE2M43A5JwpIJJHBytWf2Tr6wsfg/qS3niq20Z5tRk8t5ZYFMGFTLgSDBz/tZHHFZnxx11filf+Hvhv4J1SbxBNFP5upXscaeRwNokZlUDgFiSuF5xycYJSlFx9m9dP8AgmqhCfMqiXLr0+78T6PsYbG6tzf25mZL+JXJ858FWGRgZ+Xg9sU86ZaG2htj5/lwtuT/AEiTOfdt2T16EmsgaZfaLoWoCHXrt4YrAx2kbQw4tdkeAykJljwD85YV4v8ABPU/il8SvBWP+Eul0a1trmRZ9TNsk1xducERoDgIigjLdSTjoK0daXO4xb01/Q544aHIpSS102+b/E+hBZwC9e8Hmea6bD+9bbj/AHc4HTrjNQ/2VZ/YvseLjyd27/j5k3Z/3t278M14/wDBrxH4wh+K3iL4feMPEc2qTaZbeZZyfZ4kEqEqd5wu7dh143EcnrgGvUxpOrf2MbL/AISnUPtfmb/t32e38zb/AHNvl7Me+3PvRGrJxUk3Zjnh6ak4yivu7/5mkbOA3kd2fN82NNi/vW2456rnBPPUjNRjTLQW80AE+yZtz/6RJnPsd2V+gxTHsr06vBeDWLlbaOLY9mIovLlbn5y23eDyOAwHA461XXS9UFheW58SXzTTybobg28G62XP3VGzaR2+YE89aPaS7i9jTfRfd3IPF19pHhrw7P4h1Np1ttJtzINsz5IA4XGcMScAbs8mvAfBmh/Ef40ve+J73xXfeFfDdzMy21pZyyEygEg4G4cDoWPUg4AFdZ+15HqVt8HE26vcyR+fBBdIY4wLk5zvfC5ByucLgc9Oldf8FtHurT4UaNHBrl15d1pMDW6iGHFozJksnyfMctn593T61mpSqOXM9FZW9dTb2cKcYuKV3d3t20/ryPKPHXw1+IHw20V/FXhLx/q+q2+nkT3Vjdu2CinJbbuKsB3GAcZ5r2P4ReJrDx54PtvFkMTw3V0hgvIRM5WOVcBgBnA6AggZwRVvxhpd6/gq5guPEV5tgtJmu5TBBm6TYcq42YUY4+QKa8j/AGJbe+bwLrM39oTpam+eOOAIhRX8uMmQEjdnoMZ2+1FKclKUL6WT/H8gq04ShGbSvf8AT8z3k6VZmyWzxceSrbh/pMm7P+9u3fhmpjaQm9F5+884LtH71tuP93O38cV5l8cvE2sfD74X/bLbxBeXOsy3aw2tw9vBukZsnay+Xt2gAnhQeAM81lL4b+LmleFJvFF18UGfU4rRru40+bTI3tuFLGMEYIx0yAOacq8rSd3Zb/n/AMORHCw92yWu2nb+tD1waXZi0ltQJ/Klbe3+kSbs8dG3ZHToDipDY25mgmPm74F2x/vnxj3GcN+Oa8s/Z21HxN4t+D/9oar4mvTqNzeS+XeeVEzxIrAbQGUqQcHqD97jtXpbWF+byymGuXSxW6bZ4BDFtuTj7zHZlT3+UqK0c59W/wDhyPY0v5Vp5dn/AJkw061C3KjzsXJzL+/f9Ofl6/w4oOnWpW2U+di2OY/379ffn5un8WarJpupBNRU+IbxjdMTbsYIc2YyeE+T5uo+/u6fWkbTdSMenKPEN6rWzA3DCCDN4Mjh/k+XoR8m3rR7Sfdh7Cn/ACr7vn+f4nA/tLX194d+Fer61ol9d2GoPLBGZop3BCmRQQozhcj0xXN+EPhd4n1rwXpOrN8XPF8FzeWkV0E88vHGzqGxtLcgZ9as/tbW15B8KdVuZdWuJ7a4u7ZY7RoowkJDA5Vgoc5x/ET1rm/CvxemuvA+j+F/A9h4t1vXdPtohNJb2UCxgBcbHZlYKgOBu2gnaOeTXPGd5Tve91b7jp9klCPKlbW/3m/8HvFnii1+LusfDvxteLquo2VuXtdRQlPMQBSAyA7eVYHOMgggk17MNKsxZNZj7R5LNvP+kybs/wC9u3duma8o+DXw78T2vjjU/iV45nhi1zUlZFsIMMkEZ28FueQFUAAngck5ruPFMWt6P8PtZuYvE17Lf2tvLdRXb21vuXYm4JtEewrx1xnk81r7acKacnqlr8jGWHpTqNRirPy77/edIbK3N1Dc/vfMhXan759uMHqucHr1INMGm2oiuIh5+24bdJ/pEmc+xzlfwxXz/wCEfGvxr8beGtN8QeEU02dbGMx6jDdJHGl/Pvb5Y8gEbUKZO9Rnp0Neq+ArP4g3Hh2/k8Z6vFZ6leTb7WOzjif7BH/c3FNrnr13cY5NUqk+7JdCn2X9aP8Ar5HWHT7Ym2z53+jf6r9+/t97n5un8WaUWFsJLhx5264G2T98+Mewz8v4Yqq+naix07br94v2Uf6SBDD/AKZ0+/8AJ8vQ/c29T7Uq6fqAn1CQ67dslyhW3jMMOLQ4PzIdmWPf59w4o9pLuL2NPsvu+X5fgTHTLQ20Nv8Av/Lhbcn+kSZz7ndk/Q5qUWcAvHux5vmumxv3rbccdFzgHjqBms9tL1Q6fZ248S3yzwSbprkW8G+4XJ+Vhs2gdvlAPHWrKWV6NXmvDrFy1q8WxLIxReXG3Hzhtu8ng8FiOTx0o9pLuCo010X3dthf7Ks/sX2P/SPJ3bv+PmTdn/e3bvwzUxs4DeJeHzfNRNi/vW2456rnB69SM1mf2Tq/9jfYv+Ep1D7X5m/7d9mt/M2/3Nvl7Me+3PvVx7K9Orw3i6xcrapFseyEUXlyNz85bbvB5HAYDgcdaPaTfVgqNNbRX3dtv+AOGmWgtprf9/5czbn/ANIkzn2O7I+gxTzYW5kt3PnbrcbY/wB8+Me4z8345qiul6oNPvLc+Jb5p5pN0NybeDfbrkfKo2bSOoywJ561K2n6gZ9PkGu3apbIFuIxDDi7OB8znZlT3+TaOaftJ92HsKf8q+75/mWBp9sPtOPO/wBJ/wBb+/f3+7z8vX+HFIdNtTFbxnz9tu26P/SJM59znLfjmq6adqKnUd2v3jfah/owMMP+h9fufJ83Uff3dB70xtM1M21jEPEd6slu+6eUQQbroZ+642YUdvkCmj2k+7D2FP8AlX3fP8y8LK3F1Nc/vfMmXa/759uOOi5wOnUAVBLpdn/Z32P/AEjylJcf6TJuzz/FuyevTOKRbG+Gp3V0daumt5o9sVqYotkDYA3q23cTwThiRz06VUn0nVjoa2Y8UX4ulcu16Le38x15+Qr5ewDkchc8daFUn3YnQptO8V93fc8c+Ev/ACUXR/8Ars3/AKA1fTdfMnwl/wCSi6P/ANdm/wDQGr6br1eKf96h/h/VnzXh/wD7hU/x/ogooor5k+7PHP2lPvaB9Lj/ANpVq/Bv/kRbf/rrJ/6FWV+0p97QPpcf+0qg+Gmh6hf+EoLi38Xa5pkZkceRaJamMEMef3kDtk/Wvq5/8iWl6/rI/PaP/JU4j/Cvygem0Vy//CLax/0ULxR/36sP/kaj/hFtY/6KF4o/79WH/wAjV4Vz7K3mdRRXL/8ACLax/wBFC8Uf9+rD/wCRqP8AhFtY/wCiheKP+/Vh/wDI1Fwt5nUUVy//AAi2sf8ARQvFH/fqw/8Akaj/AIRbWP8AooXij/v1Yf8AyNRcLeZ1FFcv/wAItrH/AEULxR/36sP/AJGo/wCEW1j/AKKF4o/79WH/AMjUXC3mdRRXL/8ACLax/wBFC8Uf9+rD/wCRqP8AhFtY/wCiheKP+/Vh/wDI1Fwt5nUVieOvE+n+DvCt74i1SO4ktLRQXWBN7tlgoAHA6kckgVS/4RbWP+iheKP+/Vh/8jVHdeD9QuraS2uvHniSeCVSkkckGnsrqeCCDa4IqZc1tNxxUbq+xzPxL+Jfgq4+D+s6jZeItPuPt2nSw20KTqZmkkQqF2Z3AgnkEcYNP/Za0240z4J6ItzGyPcGW5CkYO15CVP4jB/GsBf2ZfAK3wvBqWv+YH37S9sY8/7nkbce2MVp/F6MeC/h1e3mo+M/Fdzaugs4rKBbGIylxtEYZbbKDGeR0A4qb8nNNrV2X9fMuynywT63/r5HH/te+MYb7wpceFdEIvPs08U2rzxHdHbDdiONm6b2bB29QFNej6f4wh0m08G+EtMtRqes3tnbGW3STaLW2Ea755Dg4AHQH7x4rwD4keCvG3hj4OW8Os65aWtle38KW+g2tnDuLtkgyzIil3AHPBye9e7eBPhHa+E7Rm0fxZ4is7q6VWupcWcjuwHQvJbs2B2GcCikmua/dfgtv6/N6OrytRt2dvv3/r/h/TaK5f8A4RbWP+iheKP+/Vh/8jUf8ItrH/RQvFH/AH6sP/katLmVvM6W4bbbyMegQn9K+Zv2YPCmkeNPhX4s0XXLcS211qnDD78TiMYdT2YZ/p0Ne5v4U1Z0ZG+IPigqwII8qw5H/gNWH4M+E9n4NsJrHw34v8TWFvPKZpEX7G+5yAM5e3J6AVny3lLmWjVvxuWpcsbJ63v+D/zPO/hl4t1j4TeLl+GHxAuC2lSN/wASXVX4QIT8qknovb/YPHTBH0PJJHHE0sjqkajczMcAD1Jrzrxt8JLDxpYRWPibxZ4j1CGF/Mi3LZIyN7MtuGHuM80ms/COz1jwxbeGtS8ZeK7jSbYII7dpLUcIMKCwg3MAOxJz3qk58tnq/wCt/P8APyFJQcrrRf1seK/F3xJdePfjv4ctvB96YFtN9vpupBA0ctwMszISCGUNtXPI4JFdr+zlFofiLULrVvFkt7ffEDR5XhuRqdyXa3UEgNFGcBR2OBwc8jNdgfg1pH9raRqq+JfEEV1o0Zj05okso1t1OeAi24U9T1B61R8VfAPwx4o1htY1vX/EVxfsoV5kNpEXHT5tkADccZOeKinFwXff8eq/Uuc4z022/wCGf9fI73wx4t0jxJqWqWejNLdRabIsUt4qA27yEElEfPzFeM44GRzW9XF6L4Cm0XTIdM0nxr4hsrOBdsUMMGnqqj6C1q5/wi2sf9FC8Uf9+rD/AORq1MrI6ivAP22ZAPBvh2NiAG1YEk+gjb/GvV/+EW1j/ooXij/v1Yf/ACNWB42+Edj40sYLLxN4u8TahBBJ5kSt9jTa2MZyluD0rOom0rd0/udzSlJQldvv+R0MHjzwMsEanxn4cGFA/wCQnD6f71bel6ppmqWX27TNRs761yR59vOskeR1G5SRxXiv/DLfw9/6CniX/wACof8A41XQw/A/Q4fBzeEIfFPiiPQ2l81rVZbUbmzkkt5G4/TOKq8tdCFGCSSZ5x8VvF1h4q/aC8BWWlOLjTtM1NYjeLzFLOZELqjdG2gICR3Ne/ReK9IuPF7eFrN5bu/ihM10YF3R2o/hErZ+Vm7L14PSuE134EeG9b0nT9K1DXteaz03P2OKFLOHyc4zgx24POATnqea2fCnwxh8K6YNN8P+LvEOn2u7cVjiscu3qzG2JY+5JNKmnGPK+7f3/l+JVRxk012S/r+kd/RXL/8ACLax/wBFC8Uf9+rD/wCRqP8AhFtY/wCiheKP+/Vh/wDI1Xci3mef/tlvt+DhX+9qUA/Rj/SvQU8P6b4k+GVr4f1eEy2V3pkMUqg4I+RcEHsQQCD6isXxj8LYPF+kjSfEfjLxNf2QlWURH7GnzjODlbcHue9a1v4Q1O3t47eHx/4nSKNAiKI7DhQMAf8AHtURjpNSW7X5WLlL4Gntf8y54B8I6L4H8NQ6BoUUiWsTM5eRg0kjk8sxAGT07dAK8g/ZDbzL/wCIE/8Az01cH9ZD/WvVv+EW1f8A6KF4o/79WH/yNWF4Q+E1n4SW9Xw94v8AE1iL6bzrnH2N/Mf1+a3OOp4HFPXn5vK34r/ISa5HG/W/5/5mD+1P4x0/TPh3qfhq3kW61fUIQGt4/maCAMC8r4+6uOBnqSK6D4cqtt+z1pJUBQvh/fx7xE/1rOX4H+H10zVdPXxDr4g1Yk3522fmT5bd80n2ffjPOAcCt20+H0troEeg2/jjxNHpsdsLVIAljgRbdu3P2bPTjOc1m4ScJp7yt+v+f5l80VKNtk/8v8jlf2Po1j+C1qwUAyXtwx9/mx/SsP8AZx1TTtKn+Jms6rewWdtHrsjSyzOFCgFzz+f416B4U+Gi+FdEi0XQPGnieysImZkiAsnwWOSctbknk+tYQ+AnhYeJpPEh1rW31SSUzNK8dkymTOd+w2+wHPOcdea0ldzTXa35f5Epx5Wn1d/z/wAz0rw5qsWuaJa6tb213bQ3Sb447qLy5NuTgle2RyPYitCuX/4RbV/+iheKP+/Vh/8AI1H/AAi2sf8ARQvFH/fqw/8Akaqv5EW8zqK8BjbzP215B/zz0jH/AJBH+Nerf8ItrH/RQvFH/fqw/wDkasGP4TWcfjKTxivi/wATDXZIfJa7/wBDyUwBjb9n29AOcZqbPmi+1/ya/UpNKMlff/NP9DM/aY8EXHiTwjH4g0UMniDQG+12jx/fZF5ZB78Bh7rjvXnf7NniZ/Gfx41/xLLD5U1zosYmXt5i+SjEexKkj2r3U+FtX/6KF4o/79WH/wAjVzXhf4M6P4Y1m91jQfE3iGwvb4EXEka2eGBO4gKbcqozzhQKmEXGpzdNfvasVKSdPl6/pe50XxT8W6f4R8JXd5dSB7yaNobG1XmS5mYYVFXqeSM+grg/2N4wvwdEm0BpdRnZjjqflH9K3X+D+myeJbnxJN4q8RzatcR+W9zKLN2Vdu0hA1uQnHHygVb8I/DGPwnoyaP4f8aeJ7GxR2dYgLJ8MxyTlrcn9adNNSlJ9Vb8bim4uCin1v8AgcR8E7i2t/jJ8WtRvLiK3hgvE8ySRgqooaTJJPQcV7F4V16x8S6NHrGmrcfY5mYQvNEY/NUHAdQedpxkHuK821P4A+FtS8RT+IL7XvEM+oXEgkmdjabJWHQtH5GxuncV2ieE9VjRUj+IHidUUAKoisAAPQf6LRTvGEYvorBU5ZTck92dTRXL/wDCLax/0ULxR/36sP8A5Go/4RbWP+iheKP+/Vh/8jVdyLeZS+OHhWbxl8MdY0O1UNePEJrUesqEMo/HGPxrz39mn4o6C3gq28I+I9St9J1nSM23l3sgh81FJ24LYG4fdK9eK9P/AOEW1j/ooXij/v1Yf/I1cX4t+APhXxVqLajrmua9cXjffmRbOF392Mduu4+5zWaUoybjs9/8zS8XFRk9jL/aJ+K2h2vhC68K+GdRg1fXdXT7IsdlIJvKR+GJK5G4g4C9cnNdn8A/B83gf4Y6dpN6oS+k3XV4M/dkfnb/AMBG0fhWH4Q+Avhjwnf/AG/Qdc121ux92d0s5nT/AHTJbsV/DFdHr/w/m17SLjSdW8deKLmyuFCzRYsl3AEHGVtge3rTinG76v8AqwpOLtG+iPHfip4str348eEfESYk8L6LqC6fJqIOYTct80mG6YUFeenymvQ/2o9as7H4PajYmRJLrVjHa2cKnLSsXUnaO+ACfy9a0br4T6fdeFh4Xm8S602ihQq2YttPEa45yMWvBzzkc55zWH4f/Z78J6Dqtvqmm694jW7tv9RJM9rP5XoVEkDAEdiBxUcjcHTe17/fa5fPHnVTqv02/wCCegfDfS59D+H+gaRdDFxaafDFKPRwgyPzzXQVy/8Awi2sf9FC8Uf9+rD/AORqP+EW1j/ooXij/v1Yf/I1byk5NuxzxjZJXOorG8dP5fgnXZP7unXB/wDIbVQ/4RbWP+iheKP+/Vh/8jVBqHgu/v7G4sbvx74nlt7iJopUMdiNyMMEcW2ehrKonKDiuqNKbUZqTZ4x+y38NfBHif4bf2z4g8P2+oX326WMSyu/3VC4G0Njue1fQnh/QND8P2htdD0ix02A9UtYFjDH1OByfc1yPhD4Xw+EdHGj+HfGXiaxsRI0giAsn+Zupy1uT29a2P8AhFtY/wCiheKP+/Vh/wDI1aXXRdiXq3dmP8bvG9j4Y8J3thA63Wu39tJFY2MZ3SMSpzIV7IoyxJ44rmP2O7i0b4OwwR3MDTx3k7TRrIC0eW43DqMgd6n8TfC3T/D+ieK/E1l4k1w6lc2FzNdTyRWTPL+7YlS32fcqnuFK1558Evgj4X8b/C7Stc1bUNXtrmZplIs2gjBUSsvJMRZun8TGsqbkpydtbL8/+AazUPZxV9L/AKGp4c8SaGv7RHjT4gXeowQaBp9oLFbndkXEwEa7IwPvn5G4XPb1r3XwXqup63oEWqapo76RJcMzQ2sj7pFiz8hcYG1iOSvOPWvOvDH7PvhLw1qCaho+s67FdRnMcsq2c5Q+q+ZbttPuMGu3/wCEW1j/AKKF4o/79WH/AMjVdNOMFF9P+HJqNSk2v60sdRRXL/8ACLax/wBFC8Uf9+rD/wCRqP8AhFtY/wCiheKP+/Vh/wDI1Vci3mUvjh4Vm8ZfDHWNDtVDXjxCa1HrKhDKPxxj8a89/Zq+KGhN4KtvCPiPUrfSdZ0jdbCO9kEQlQE7cFsDcPulevFen/8ACLax/wBFC8Uf9+rD/wCRq4vxb8AfCvirUW1HXNc164vG+/Mi2cLv7sY7ddx9zms7SjJtbPf/ADNLxcVGT2PMfGnxn8Rf2H4n+Ht8ttrGv3lybTT73SyjwyW8p+6AhPzBTtA5Pzc8jn3D4EeDZfA3w007RbpQL5t1xeYOcSvyV/AYX8K8/wBV/Zj8Lx6NKmga5rNtqSHzbSa4eFgso+7uKxK+Po3HXtW58PvCXxD1zwVd6f8AEfxVrdlPI8lr5No9mRLBjbuLeQzAnnndkjB4op3in/NZfcv+Dv8AeOo4ytZ2V/xZwH7WviZdWutOsdIjN9p3h68jm1a5i+aOGZziOIn+9gNkdsgV7F8VfFmh2Pwi1TWG1CFre/02RLIq4JneSMhAg79fwGT2qpZfCTTbPwxL4YtfEmtRaPMpWW0Ftp+yTPUt/o2SenJOeBzXE698B/Cng/wjr2t6Rq+u/abbS7lk+0NbSqB5bZA3Q5XPQlSDg9azqJxpTT63d/lr/wAD9S4OMqkLdNPxHfArxPZ+Df2Z7TWrpTLJ586Wtuv37mdpWCRqO5J/TJ7V7doc19caNZT6pbR2t9JAj3ECNuWOQgFlB74PFfMf7MPhHUvGGi2mqX2uapY6b4fmdNKSBICBcuS0kgEkbA4DKASCQScEdK+gP+EW1j/ooXij/v1Yf/I1dLb3fl91v1/yOdpXtfq/z/T/ADOoorl/+EW1j/ooXij/AL9WH/yNR/wi2sf9FC8Uf9+rD/5GpXC3mef/ALZb7fg4V/vajAP0Y/0rE8S/DbV7XQvD3xI+G7G08S2mmW7Xdqg+S/QRLn5ehYgcj+L64z6D4x+FsHjDSBpPiPxl4nv7ISrKIj9jT5xnByluD3PetWz8G6jZ2cNpbePvE8cEEaxxoI7DCqowB/x7egrJQfvPq2mvkrGvOrRXRJp/Nmf8HfibpHxC0hjGv2HWrUbb7T5Dh4mHBZc8lc9+3Q1V/aB8Yaf4d+H+q6eZFn1bUbKaG1s4/mkYFCHkIHIRV3MSeOKjh+DulQ+MW8YQ+J/EMWuMCGu40slLZGCSot9pJHfGaaPgzo4udXuv+El8QG41lJI7+dksjJKrjDLvNvlQc9FIFFRSnDltuv6/roKm4QnzX0X9f13F/ZdjWP4G+HtqgblmY47kzPXplcP4c+Hknh3RLbRdG8b+J7SwtVKwwhbJtoJJPLWxJ5J6mtD/AIRbWP8AooXij/v1Yf8AyNW0pXbdjJLzOoorl/8AhFtY/wCiheKP+/Vh/wDI1H/CLax/0ULxR/36sP8A5GpXHbzOoorl/wDhFtY/6KF4o/79WH/yNR/wi2sf9FC8Uf8Afqw/+RqLhbzOoorl/wDhFtY/6KF4o/79WH/yNR/wi2sf9FC8Uf8Afqw/+RqLhbzOoorl/wDhFtY/6KF4o/79WH/yNR/wi2sf9FC8Uf8Afqw/+RqLhbzOoorl/wDhFtY/6KF4o/79WH/yNR/wi2sf9FC8Uf8Afqw/+RqLhbzOopsv+rb6GuZ/4RbWP+iheKP+/Vh/8jUj+F9XCMf+Fg+KDx0MVhz/AOS1CYmtNzyr4S/8lF0f/rs3/oDV9N18yfCX/kouj/8AXZv/AEBq+m69jin/AHqH+H9WfK+H/wDuFT/H+iCiiivmT7s8c/aU+9oH0uP/AGlV74Npdf8ACJW8n2iP7NvkHleV827d13Z6e2Ko/tKfe0D6XH/tKtX4N/8AIi2//XWT/wBCr6xu2S0vV/nI/O6cU+Ka/wDhX/pMDpBDqn2JozqFubndkS/ZTtC+m3f+ualMd59qicXUQgVcSR+T8ztzyG3cduMGrFFeJzv+kj65Uorv97/z/wCH6lQQ6j5M6m+gMjNmFvs5xGPQjd835ilMV/m2xeQgIP3/AO4P73p935vl7+vWrVFHO/6SD2UfP73/AJ/1tsVhFfb7km7hKuP3A8g/uz6k7vm/SmGHUvs8Ki+gEytmV/sxw49AN3y/XJq5RRzv+kg9lHz+9/5/1sVxHefbJJDcxG3KYSLyfmVuOS27kdeMDrUXkap9i8v+0Lf7Tuz5v2U7dvpt3/rmrtFCm/6SB0ovv97/AM/+G6EBju/tqSC5jFsEw0XlfMW9d2eO3GKiEOpfZpkN9AZmbMUn2Y4QehXd83fnIq5RRzv+kgdKL7/e/wDP/hisYr7zLci7hCKP36+QcyH1B3fL+tIIr/8A0nN5Cd//AB7/ALg/uuv3vm+bt6dKtUUc7/pIPZR8/vfp/X37lQw6j5duBewB1b9832c4kHoBu+X9a534k+CIPHnh680LVr0xWkhWS2aGLElvKvR9xOG78YHB69662ipk+ZWZUYKLTTf3v0/rueTad8INSfVdL1PxR47vvEs2kuHsIru0CwRMOjFFfLNwPmJ7c5r1Ly7v7b5n2iP7Ntx5XlfNu9d2f0xU9FNSaVgcE3f06voUhDqf2OSM39ubgvlJfsx2qvHBXfyevOR1qQx3v2iBhdRCJVxKnk8ufUHd8v0was0U+d/0kSqUfP73/mVBDqGy5BvYCzn9wfs5/dj0PzfN+lBi1DFti8hBQ/v/APRz+96fd+b5e/rVuijnf9JB7KPn979e/wDW2xWEd9507G7iMbLiFfI5jPqTu+b8hTDDqX2SJBfW4nVsySfZjtdeeAu7jtzk1coo53/SQeyj5/e/8yAR3f21pDcRm224EXlfMG9d2f0xUIg1T7EYzqFubndkS/ZTtC+m3f8ArmrtFCm/6SB0ovv976/P/huhXMd59ricXUQtwuJI/J+Zm55DbuO3GDUYh1HyZ1N9AZGbMLfZziMehG75vzFXKKOd/wBJB7KPn97/AMyqYr/dbYvIQEH78eQf3p/2fm+Xv60CK+3XJN5CVcfuB5B/dn1b5vm7elWqKOd/0kHso+f3v07/ANb7lMw6l5ECi+gEqtmZ/sxw49AN3y/XJqQR3n2yRzcxG3KYSLyfmVuOS27nvxgdasUUc7/pIFSj5/e/8ykYNU+xCP8AtC3+07smX7Kdu3027/1zUxju/tqyC5jFsFw0XlfMW9d2eO3GKnooc3/SQKlFd/vfT5/8P1KYh1L7LMhvoDOzZik+zHai8cFd3PfnIp5jvvNt2F3CEVf3y+RzIfUHd8v61Zoo53/SQeyj5/e/8yqIr/8A0nN5Cd//AB7/AOjn911+983zdvTpSGHUPLtwL2AOh/fn7OcSD0A3fL+tW6KOd/0kHso+f3v17/1tsVxHe/aZmN1EYWXESeTyh9S275vpgVEYdT+xpGL+3FyHy8v2Y7WXngLv4PTnPartFHO/6SB0ovv97/z/AOGIPLu/tvmfaI/s23HleV82713Z/TFQiHU/sbxm/tzcF8pL9mO1V44K7+T15z3q7RQpv+kgdKL7/e+vz/4boVzHe/aYWF1EIVXEqeTy59Qd3y/TBpgh1Dy7gG9gLOf3B+znEY9CN3zfpVuijnf9JB7KPn97/wA/63Kpi1DFti8hGz/j4/0c/ven3fm+Xv69aUR33m3DG7hMbL+5XyOYz6k7vm/SrNFHO/6SD2UfP73/AJ/1vuUzDqX2WFBfQCdWzLJ9mO11yeAu7jtzk1KI7v7a0huYzbFcLF5XzBvXdnnvxip6KOd/0kCpRXf73/n/AMP1KQg1T7EYzqFv9p3ZEv2U7dvpt3/rmpTHefbI3FzELcJh4vJ+Zm55DbuO3GD0qxRRzv8ApIFSiu/3vp8/+H6lMQ6l5E6m+gMrNmF/sxwg9CN3zfXIpxivt1sReQhUH78eQf3h9V+b5e/rVqijnf8ASQeyj5/e/wDP+ttiqIr/AHXObyEhx+4HkH90f9r5vm7elNMOo+RAovoBIrZmf7OcSD0A3fL+Zq5RRzv+kg9lHz+9/wCf9bbFcR3n2uVzdRG3K4jj8n5lbjktu578YFRGDVPsQjGoW4ud2TL9lO0r6bd/65q7RQpv+kgdKL7/AHv/AD/4boQGO7+2rILiMW23Bi8r5i3ruz+mKiEOpfZZUN9AZ2bMcn2Y7UXjgru5785FXKKFN/0kDpRff73/AJ/8N0KxjvvOgYXcQjVf3y+RzIfUHd8v60gi1DFzm8hJc/uP9HP7rr975vm7enSrVFHO/wCkg9lHz+9/5/1vuVDDqGy2AvYAyH9+fs5/eD0A3fL+tOEd79omY3URiZcRJ5PKH1J3fN9MCrNFHO/6SD2UfP73/n/W5SMOp/Y44xf24uA+Xl+zHay88Bd/B6c5PSpvLu/tvmfaI/s23HleV82713Z/TFT0UOb/AKSBUorv976fP/h+pSEOp/YnjN/bm5L5WX7KdoX027+T15zUpjvPtMLi6iEKriWPyeXPqG3fL24wasUUc7/pIFSiu/3v/P8A4fqVBDqPl3AN7AXY/uG+znEY9CN3zfpStFf/AOjYvIRs/wCPj9wf3vT7vzfL39etWqKOd/0kHso+f3v17/1tsY/iHR7nWtE1jSLi/SO31C0ktkKQfNDvUqWzu+br7Vl/D3wfL4L8Eab4Y07VRMtmzlp5rbmQM7MRtDfL97rk9K6yikpWd/60KcE48t3b1ZAI7v7a8huYjbFMLF5XzBvXdnnvxiofI1T7F5f9oW/2ndnzfsp27fTbv/XNXaKam/6SJdKL7/e+vz/4boVzHefbI5BcxC3CYeLyfmZueQ27gdOMHpUYh1L7PMpvoDMzZif7McIPQjd831yKuUUc7/pIHSj5/e/8yqYr7fbEXcIVB+/HkH94fUHd8v60CK/zc5vISHH7j9wf3XX73zfN29KtUUc7/pIPZR8/vfp3/rfcqGHUfJgUX0AkVszN9nOJB6Abvl/M08R3n2uVzdRGBlxHH5PzI3HJbdz34wKsUUc7/pIPZR8/vf8AmUjDqn2JYxqFuLndky/ZTtK+m3f+uaqeJ9Hm13StR0mW+WGyvrOW1cLDmRd6lSwbOOM9MVsUUpPmTTW/l3HGmotNN6W6vp/Xz6nI/DjwW3gfwND4Z03UklMDsyXMltySzbjuUNyeo6jt6V0pjvfPgYXUQjVcTJ5HMh9Qd3y/kas0U3Ub/wCGQvZR8/vfqVBFqG25zeQkuf3B+zn90OfvfN83b0oMWobbYC9hBQ/vz9nP7wf7PzfL39at0Uc7/pIPZR8/vfr3/rbYrCO98+djdRGJlxCnk8ofUnd830wKjMOp/Y40F/bi4D5eT7MdrLzwF38Hpzk9Ku0Uc7/pIHSj5/e/8yAR3f20yfaI/s23Ai8r5t3ruz+mKhEOqfYmjOoW5uS2Vl+ynaF9Nu/nvzmrtFCm/wCkgdKL7/e+vz/4boVzHefaoXF1EIFXEsfk/M7YPIbdx24waYIdR8q4U30BkZv3LfZziMehG75v0q3RRzv+kg9lHz+9/wCZVMV/m2xeQjZ/x8fuD+96fd+b5e/r1pRFfeZcE3cJVx+4HkHMZ9Sd3zfpVmijnf8ASQeyj5/e/Tv/AFvuUzDqX2aFRfQCZWzK/wBmOHHoBu+X65NSiO7+2PIbmI25TCReT8ytxyW3cjrxjvU9FHO/6SBUorv97/z/AOHKXk6p9i8v+0Lf7Tuz5v2U7dvpt3/rmpjHd/bEkFzELYJh4vJ+Zm55DbuB04xU9FDm/wCkgVKK7/e+nz/4fqUxDqX2aZTfQGZmzE/2Y4QehG75vrkU8xX3mW5F3CEQfvx5BzIfUHd8v61Zoo53/SQeyj5/e/8AP+tiqIr/AP0nN5Cd/wDx7/uD+66/e+b5u3p0pDDqPlW6i9gDq375vs5xIPQDd8v61boo53/SQeyj5/e/8/622K4jvPtUzm6iMDLiKPyfmRuOS27nvxgVBLDqf9neWL+3+0gktL9mO0rzxt38Hpzmr9Nl/wBW30NCm/6SCVKLT3+9/wCf/DdDwP4S/wDJRdH/AOuzf+gNX03XzJ8Jf+Si6P8A9dm/9AavpuvV4p/3qH+H9WfNeH/+4VP8f6IKKKK+ZPuzxz9pT72gfS4/9pVe+Dc8v/CJW9v9jn8vfI32jKbM7vu43bs/8Bx71R/aU+9oH0uP/aVT/BrVrE+HoNHEzfbQZJSnlNjbu67sbfwzmvrJNLJaXq/zkfnlNN8U17P7K/KB2Qvbk2TXH9j3wkDbRbl4fMI/vZ8zbj/gWfapTcTC6ih+w3BR13NNuj2Rnn5WG7dn6AjnrWavinQ20Z9YW6l+xJL5TP8AZpchuONu3d3HOMVabWdOXVLXTGmf7VdR+bCnkvhlwTktjA4B4JBrxOePZfj/AJn1ypyX2n+H+X9dCUXlwYZ3/su8DRNhELRbph6r8+AP94ilN1ODbf8AEtuj5w/eENH+46ff+fn/AIDu6VTXxJo7Wl9dLcyeVYP5dyfs8mUbOOBty34Zp76/pStpytcSA6kAbT9xJ8446/L8vUfexRzrsvx/zD2cv5n+H+Xy/wCDqWhdTl7hf7OugIhlGLR4n9l+fI/4FtphvLgW8Mv9lXheRsPFui3RD1b58Y/3STUK69pbTahCtw+/TlL3Q8h/kABPBx83Q/dzUTeJdGWws75rmT7PeyeXA32eTLNnGCNuV5HUgUc67fn/AJh7OX8z/D/Ivi4mN5JB9huBGqbhOWTY54+UDduzz3AHB5qL7ddfYvtH9j33mbtv2ffD5mPXPmbcf8Cz7U1NY09tXn0lZn+2QRedInlPgJxzuxtP3hwDmqh8VaH/AGKNY+1S/YjJ5XmfZpc7vTbt3fjjFHOu35/5g6cn9p/h/l0/4e5pm4lF6kH2G4MbJuM4ZNin+6Ru3Z+ikc9aiF5cG2mm/sm8DxttWLfFukHqvz7cfUg8dKa2r6eusRaQ0z/bJYvORPKfBTnndjaOh4JzVZfE2jNpt3qC3Un2azk8udvs8mVbIGAu3J5I5AIpc67A6cn9p/h/kXjdTCS3X+zroiUZdg0eIT6N8+T/AMB3Ugupz9p/4lt0PJ/1eWi/f9fufPx0/i29R71XfXdLW4sLdp38zUED2w8h/nGM8nGF6/xYpqeINJf+0ttxIf7M/wCPv9xJ8nXp8vzfdP3c0c67B7OX8z/D/L5+vloWTd3Ajt2/su7JlbDoGizCPVvnwf8AgJani4mNzND9guQka7lm3R7JD6L827P1AHHWqLeI9HW2sLhrmTy9QcJbH7PJ85zjkbcr/wACxUy61prald6csz/abOPzZ18l8KuAchsYPBHAJNHOuwezl/M/w/yHm9uRZJcf2RemRn2m3Dw71H94nzNuPoxPPSpvPl+2/Z/sU/l7d32jKeXn0xu3Z/4Dj3rNbxRoa6PFq7XUv2OWXykf7NLktzxt27h0PJGKtnVrAa0NH85/tpj83y/KfG313Y2/hnNHOuwKnJfaf4f5dev4WFF7cmzkn/si9EivtEBeHe44+YHftxz3IPHSs7xd4r03wppR1bXUmtdPRMy3BKERseibd25mJ4woapU8UaI2kT6st1L9jt5fJkf7NLkPxxt27j94cgYrxD9tK4N14Q0AW5lmt1uvtU8axsAYypCsTjA6kc881FWqlG6S/Hrp36bmlGg5SScn+HTXt12NM/tM+GNxuF8K+Jm0wNt+2CBNv1xux+teqeE/F+l+KtDsda8PpPf2V2SrOhjBtyMZEgZgQRnoMn9M4fgfx98PfEnhFk0e9tXsbW0VbiwMBDQx7cFDFj5gOnygirfgyx8E+CtMtbHw/A1la61ctPAoilbzHbaOcj5AMqAGwAPxqovlbT1FNcyXLdP+u51IuZjNPH/Z9yFiXKPuj2zH0X5sg/7wAphvLkWkU39k3pd22tCHh3xjn5id+3H0JPPSqtx4k0S2fUVub4QDTY/Nu3ljZUjXGc7iMH8CawNL+LHw71SSOLTvFNpcyyPsSKNHMhP+5t3Y464xT543tZf18yPZTt8T/D/I64Tym9a3+xTiMLuFwSnlk+mN27P/AAHHvUIvro2RuP7HvhIG2/Z98PmEeufM24/4Fn2pF1awbWX0dZm+2pH5rJ5T4C8c7sbe44zmqa+KtDbRW1gXUv2JZPKMn2aXO7jjbt3d+uMUc67f194OnJ/af4f5dOn43NI3Ewu4ofsNwY3Xc0waPZGeflI3bs/QEc9a5T4i/EbSvAWiLq/iDS9VS3e6FtGIUikZ2IJ3D95gLhT1IPtXSNrOnLqttpbTP9ruYvNiTyXwy4JzuxgdDwSDVceItFksr67+0O0FjJ5dwTbyfK2ccDblue4zSlK6stP69SowaldttfL/ACPI/wDhqL4d8f8AEu8Sc9f9Fi4/8i0f8NRfDvJ/4l3iTjp/osXP/kWs79s2/sLj4a6D9nbJutRSeH90y7o/Kfk5HH3l4OD7V7Lo2saP/Z80KyHfplsrXQ+zv8gC5OPl+bofu5rOLk+bXZ2/C5vJRjy6b3/OxetNUkutNsr6DS71kulVwmYg8ankM2Xx09CT7VZFxMbySD7DcCNE3LOWTY54+UDduzz3AHHWvI/2hviZo+k/Di6s9M1m8tdY1S1D6e0EUsb7RKFY7sDZ0YckGpvgb8T9D1bQtB8LvJrM+spp6tcTXFrIVZlTczGQ9fY9+K0VWM21Ff1r+VjB0ZxipOT/AA8vLrc9RN9dfYhcf2PfGTdt+z74fMA9c+Ztx/wLPtUxuJRerb/YpzGV3G4DJsU/3SN27P0XHPWsw+KtDGijWDdS/YjJ5Qk+zS53em3bu/HGKuNq+nrrMekNM/22SLzUTynwV553Y2joeM5p867fn/mSqcl9p/h/l16/hYcLy4NrNN/ZN4HjbasO+LfIPVfn24+pB46Vy/jv4k6H4L1TQtO1qz1ITa0/l2/kxo4jbKghzv4wXHTNbi+JtFbTLvUlupPstpJ5U7/Z5Mq2QMBduTyRyARXhv7UFxb33j74XCFiwlvhIuVIyrSwYPP8utTKa5opLdouFJ6tyeifbp8j6AF1OftP/Etux5P+ry0X7/r9z5+On8W3qK5XX/iRouh+MdD8J6hY6mmqayFMCLHGyx5Yr87b8dQfu5roE8QaSw1ErcSY00/6X+4k+Tr0+X5vun7ua8H+KuoWd7+0v8Nr6GRmtpIkZGMbAnMsgHBGRz6ih1Fzwjbd2HCk+WTbeifb/I+hBcTG5mi+wXISNcrLuj2yn0X5s5+oA96iN7cizSf+yL0yM+0wB4d6jn5id+3H0JPPSmLrWmtqF5p6zv8AaLOPzJ18l8KuAcg4w3BHAJrH034heD9SsJr7T9ZW5ghuRaymOCRmSUgkKV25H3TzjFXzrt+f+Zm6cv5n+H+R0Pny/bfs/wBin8vbu+0ZTy8+mN27P/Ace9Qi9uTZvP8A2ReiRX2iAvDvYcfMDv24+pB46VSg8WeHp/F0/hOHUo31qCITS2oRsohAOScbejDjOeaVPFGiNo82rLdS/Y4ZfJkf7NLkPxxt27j94cgYpKcey/r5g6cv5n+HX5fd+pom5mFzDF9guSki5aXdHtiPo3zZz/ugj3pgu7gx3Df2XdgxHCKWizN7r8+B/wAC21E2taauoWentO/2i8j8yBfJfDLgnJOMLwDwSKiXxFpDQahMtzJ5enuUuj9nk+QgkcDb83Q/dzRzrsHs5fzP8P8AIwPiR8SNF+H+n6bfeIbHVFiv5TEvkRo/ksADh/nx0J6E9DXUQXzziR47G4aIRh4pQ0e2cEZGz5s/99BRXl/7S0OleJfhDNCkkjXMqi903FvIS7R4JH3flyjEfNjrVz9njxvY+IPhTpzTXDm80q08m9HlOdojyoOcYYlQDgZPNTCom5Jra1vR/wDBNJ0nyxkm+t9t/u/p/cdb4y8XWnhPwjN4m1jTr9LWDHnRJ5TSxgttBxv2nJI6Enn61P4R8SQeJ9Is9XsNOv4rC8gE8M04jXIPQbQ5YH8Me9eK/tU+JYPEGieF/B+i3DP/AG9fCR28tlIjR9gypAbG8k9P4K9s0W40bSRB4VtJWR9Os0AjMTBViRQAd2NvTHGc0QqKSk7K17L9f8hSpSiormd93t6duu/+RdF9dfYjcf2PfCTdt+z74fMI9c+Ztx/wLPtUpuJheRwfYbgxum5pw0exDz8pG7dnjsCOetYOk+PfCWreH5Nf0zV1u9Nin+zvNFBIdsmAdu3bu6Edsc0zxP8AETwX4Z1SDTNf8QW2n3dxALiNJlcAxkkA5xgcqeCc8VTnHsv6+ZCpT/mf4dPl9/6G6Ly4ME8n9lXgaNsJHui3Sj1X58Af7xBpxupw1sP7OuiJhlyGjxB7P8/P/Ad3SsnSPGnhnVtBn13TdS+1adA21544JCM5xwNuW59Aautr2lrJp0bXDhtSUNajyH+cEA88fL1H3sU+ddvz/wAw9nL+Z/h/l8iyLqctcj+zboCEZQlo/wB/14T5+P8AgW3rXJXXxL0e2+IFj4Gn03VY9avIhKkZSLYq4J5fzMHhSeM9PXiukXX9KZ9RRbh92mqWuv3EnyAAnj5fm6H7ua8G/aIvrTTPH/w7+JVi7Nai5+zzSGNkJjVweQQCOGk61DqLmiraNq/5fmXCk2pe872dtt9+3Y+hPtMv2qWJrG4WONNwnLR7HPHA+bdn6gDjrXDfD/4teHvHU+o23h7T9WmudPK+bDIkKMykkblJk2kAj1zyOKt/FHxlp2i+DPEzQ3Lfb7LTXkC+WwALqFQhsbTy69DXzl8A7i1+H/xD8OXt5cSrZeItDczv5TnbLvZgAAMn7idAfvUlVXtVFpW/Wz/yK9hJ0nJSd/ltp5een6n1V4p8RWvhvTLzVdTtbpdPs7czzXKbCoA/hA3bix47Y5HNV/CXiu28UeE4fEmk6bqL2txzBHIsaSSruwWAL4AznqR0+mfM/wBrnxLDbfD/AP4RW1kdtT1e5hjWIRtzHu3Z3Yx1UDGc8133gq/0HQfh9Z28Ny/2PR4IrOZxbSZDqFU/Ltyck9QCOaqE03K62sv1f6EzpNRVpO7v29F09TpjczCaBP7PuSsq5dw0e2E+jfNkn/dBpBdTkXJ/sy7Hkn92C0X7/r9z5+P+BbetYmkePPCWsaqdL0vWoru8D7HiijclGxnDHbhTweuOlGoePvCOn6i2nX2tRW92rtGIZI3V3Zc5CDb8+Mfw57eop88dNET7Kd/if4f5fP8A4BtG7uAls39l3ZMpw6hoswe7fPz/AMB3dKcLmY3E0X9n3ISNcpLuj2yn0X5s5/3gBWVq/jHw5pOkW+ralqP2axuAWjmeCTGBjlvl+XqPvYrP8O/EvwL4i1KfTdE8RW19dQQtPJHEjn92uMkHbg4yOBk0c8XpZC9nLfmf4f5HQm9uRZxz/wBkXpkZ9pgDw70HPzE79uOOxJ56VN58v237P9in8vbu+0ZTy8+mN27P/Ace9Zr+KNEXSINWa6k+xzy+TG/2aXJfnjbt3D7p5IxVsatYHWjo/nP9tEfm+X5T42+u7G38M5o512BU5L7T/D/Lr/w1jE8beNrTwf4Um8Sa1o+rLawyrG8cKRySANwH+V9oXPGSfwrQ8N+JLPxFpenato8M9zp1/CJUuQYwsfX5XBbduBGCADg1V1PWfDGr+FL6W+drjSJN1rch7WX5twAK7du4/eHIFeH/AA31w/Bb4i3fgPxFfEeFdTBvdIvpshYg3TdnpnG1vRgD3qFUSm1JaPb/AC/VGnsm6as3db7a/h957X448caV4L8O3eu+Iba7tbWCVYo1HltJcsTgCMB+fX5scA1f0DxAmuaJpesWOl6j9l1GMSr5qpG8KnoXVmzyOfl3cfhXgNhOvxs+INz4q1zzYfAHhl8W1u0bH7U+epUAk5wCfQYXuTX0Ede0iJdMXz3VdRAFmBbyYYcdfl+T7w+9inCd1zNb7Ly/4O4p0nH3VJ3W70/y+RcF1MZLhf7OugIhlHLR4mPovz5H/AgtMN5cC2hm/sm8LyNtaHfFvjHq3z7cfQk89KxX+IHg1PEN54ek1+1j1WzBM1q+5X4XdhQR85xzhcmnaz468KaNodpreq6ulnYXkvkwSywyDc+SMY25HQ9QKrnjvZf18yPZT25n+H+Rui4lN69v9iuBGqbhcFk2Mf7oG7dn6qBx1qH7ddfYvtH9j33mbtv2ffD5mPXPmbcf8Cz7U2LWdOl1aTS452a7jhEzL5T7dnHO7G09RwDmqg8VaGdFOsfapfsQk8rzPs0ud3pt27vxxinzpdPz/wAw9nJ7Sf4f5fd+NzSNxMLyOD7DcGNk3GcMmxDz8pG7dnjsCOetch4++JmjeBxYt4i07Vbdb64MEDJHG6kjHzFg+FHPcg8HjiuofWNPXV4NJaZ/tk8XnRp5T4Kc87sbR908E5riPi9YeHvH3w01vT3uWU2jZjna2kzDcL93A25IJO0kA8E1nUqcsbpbf0y6dO8vek7fL5dOh3gu5ibXbp9yyzqGZw0eIeOjfPz/AMB3Vy/xC+IujeBbFbvX7PUUWa4EFqkKxyPcsc5KKHzgcZ3Y6iuD/Zz+KNnfeEY/DXia6e21zSM2z+bG3zxIPldmxhcAYJYjpnvWB4Qu4fiz8YdQ8eamXHhTwmuNOiZGYSOMnzNoHP3S5A5+4O1OU4uSjG2ut/L79+g40ZRTlNvTppvtbb5n0BHfTyWtrOulXuZ8boyYg8IPd8vj8FJPtUouJjdSw/YbgIi7lm3R7JDx8oG7dn6gDjrWJrnjnwroei2ms6tqy2dhdvsgmlhkAZvQjblencCrV14o0G1a+FxfiIWNt9quXeNwiRYB3bsbTww6Emqc42bsjNUp6e8/w/yLhvrkWS3H9j3xkLbTbh4fMA/vZ8zbj/gWfapjPKL0W/2Kcxld32jKeWD6Y3bs/wDAce9Y1p408N3fhuDxFa6i02l3D+XFOlvKdzc/w7d3Y84xWk2rWC60ujmZvtrR+aI/KfG313Y29umc03JdvzBU5fzP8P8ALr1/CwovLk2ks39k3okRtqwF4d8g4+YHftx9SDx0qQ3Mwmgj/s+5KyLl5N0e2I+jfNkn/dBFUF8T6K2lXOqLdSfZLaXypX+zSZVsgY27cnqOQCKnbXNMW8srNp386+TzLdfJfDLjOScYXj1xRzx7L8f8w9nL+Z/h/keVa7+0h4E0bW7/AEi807xCbixuJLeQpbRFWZGKkjMgOMjuBVL/AIai+HfH/Eu8Sc9f9Fi4/wDIteuDXtFdNSk84kaaxW7Jt3+QjPT5fm6H7ua+e9S1bTvjH8bNPt5JHHgvRJ1SLED7b24JGAcDgE4HzYwoPTdWCcrqN/67nSlGzlbY+itK1U6laJeQ6bepby26TwvJ5Y8wMoYKBvyG5x8wAz3qQ3tyLSOf+yb0yO+1oA8O9Bz8xO/bjjsSeelRR61pZvLyxSZhNYx7508lwEXGeDjDcdhmubvPiz8OrKTyrzxVZW0u4KYpVdHUkZGVK5A9yMVu6kL7I5lSm18T/D/I68Ty/bTb/YpxHt3faMp5ZPpjduz/AMBx71CL25Nk1x/Y96JA20W5eHew/vA+Ztx9Wzx0rnbf4n/D651yDRbXxdpVzfXDKkKQTeYrsxwFDrlc+2a1l8U6G2jSawt1L9ijl8p3+zS5Dccbdu49RzjFJTXYHTl/M/w6/L7vxuaJuJhdQw/YLgo67mm3R7Izg8MN27P0BHPWmC8uDFcP/Zd4GibCIWizMPVfnwB/vFaibWtOXU7TTWmf7Vdx+bCnkvhlwTktjA4B4JBqFfEejta39ytzJ5Vg+y5P2eT5Gzjgbct/wHNHOuwezl/M/wAP8i4bqcG2/wCJbdHzv9Zhov3HT7/z89f4d3SlF1OZLhf7OugIhlGLR4m9l+fI/wCBbaqP4g0pTpwa4kB1IZtP3Enz9Ovy/L94fexTl13S2n1CFbh9+nIXuh5D/IACeDj5uh+7mjnXYPZy/mf4f5fP/gaExvLgW0Mv9lXheRsNFui3RD1b58Y/3ST7VKLiU3jwfYbgRqm4Tlk2MePlA3bs/UAcdaz28S6Mun2eoNcyfZ7yTy4G+zyZZskYI25XkHkgVYTWNPbV5tJWZ/tkMXnSJ5T4Ccc7sbT1HAOaOddgVOX8z/D/ACHfbrr7F9o/se+8zdt+z74fMx658zbj/gWfapjcSi8SD7DcGNk3GcMmxTz8pG7dn6AjnrWZ/wAJVof9i/2x9ql+xeZ5XmfZpc7vTbt3fjjFW31jT11iHSWmf7ZNF50aeU+CnPO7G0dDwTmnzrt+f+YKnJfaf4f5df8AhrDxeXBtppf7KvA8bYWLdFulHqvz4x/vEH2p5uphJbr/AGddESjLsGjxD7N8+T/wHdVFfEujNp95qC3Un2ezk8udvs8mVbIGANuW5I5ANStrulrPp8LXD+ZqCB7UeQ/zjAPJxheo+9ijnXZfj/mHs5fzP8P8iwLqc/af+JbdDyf9Xlov3/X7nz8dP4tvWkN5cCK3f+y7wtK2HQNFmEerfPgj/dLVWTxBpTHUQtxJnTRm7/cSfJ16fL833T93NNbxHo62thctcyeVfvstj9nk+ds45G3K/wDAsUc67L8f8w9nL+Z/h/l8v+DqXhcTG6mh+wXASNdyzbo9khx0X5t2fqAOOtQS3tz/AGd5/wDZF6ZGJUwb4d6jn5id+3H0OeelIutac2p3emrM/wBqtI/NmTyXwq4ByGxg8EcAk1Um8UaIuhrq5upfscrmJH+zS5Lc8bdu4dDzjFCmuy/H/MTpyafvP8P8jxz4S/8AJRdH/wCuzf8AoDV9N18yfCX/AJKLo/8A12b/ANAavpuvV4p/3qH+H9WfNeH/APuFT/H+iCiiivmT7s8c/aU+9oH0uP8A2lWr8G/+RFt/+usn/oVZX7Sn3tA+lx/7SqD4aeKtJ0nwlBZ3i6oZRI7H7PpV1OmCx/jjjZfwzX1c3/wi0vX9ZH57RV+KcR/hX5QPTaK5f/hPPD//ADz13/wQX3/xmj/hPPD/APzz13/wQX3/AMZrwbo+ys+x1FFcv/wnnh//AJ567/4IL7/4zR/wnnh//nnrv/ggvv8A4zRdBZ9jqKK5f/hPPD//ADz13/wQX3/xmj/hPPD/APzz13/wQX3/AMZougs+x1FFcv8A8J54f/5567/4IL7/AOM0f8J54f8A+eeu/wDggvv/AIzRdBZ9jqKK5f8A4Tzw/wD889d/8EF9/wDGaP8AhPPD/wDzz13/AMEF9/8AGaLoLPsdRRXL/wDCeeH/APnnrv8A4IL7/wCM0f8ACeeH/wDnnrv/AIIL7/4zRdBZ9jqKK5f/AITzw/8A889d/wDBBff/ABmj/hPPD/8Azz13/wAEF9/8Zougs+x1FFcv/wAJ54f/AOeeu/8Aggvv/jNH/CeeH/8Annrv/ggvv/jNF0Fn2OoqO4hhuIXt7iKOaKRSrxyKGVlPUEHqK5v/AITzw/8A889d/wDBBff/ABmvJ/jKNR1XxJp/jXwHr2v2WtafAYBaT6HfCGVM5IH7kjJ7hhg4HIxUyml6FQg2+xs/EH9nzwlqqS6n4V83w1rKAyQvaORCXHTKfw/VMY9DUn7KfjTXPFfg/ULLxBcPd3ukXQt/tLnLyIRkbj3IIIz3GK8/1D4qfHTVNKbSF8Etpk06+VJqKaXc5QEYLAfNg/gfYV2/whGi/DL4eT2FpDrOra1KWup8aJfRpPNtwEDGHhRgDJHqcc4pU2ouT6W/H09C5puKT1d/w9R/7VK6xreh6V4O8O2UmoX93M1/PaxtgvbwDJB55yzLgdyOOaoeDvGHwr8Va/o2i654O/4RXxLp88b2dtc2nkbZl+6qOoBIz/C4AJxwaZN4h8S6Wbjxna2L6x4qu3jjmsX0bUEht7Jcn7PA5hHzliGLtgE9uBXI/EnxT4u8fa74amb4W6vpUekXi3bzTwzOzkEEJuSIsqZHOASfTipi+WXq1fy80/JfjcbjzRt2Tt/wV5v8D6lNxbi6FoZ4vtBQyCLeN5UHBbHXGSBmpK8v8E6tpWm3d5r2v3Osah4h1AKtxNF4ev1igjX7sEIMOQgyTk8sTk+3Uf8ACeeH/wDnnrv/AIIL7/4zWt1bUxad9DqKK5f/AITzw/8A889d/wDBBff/ABmj/hPPD/8Azz13/wAEF9/8Zougs+x5T+223/FC6DF/f1YfpG/+Ne9Wg22kI9EX+VfPf7T88vjbRtAtPDel63eNbagZbgHR7qPYm3G754xn8MmvW5PH2hw2bNHba9NIkZ2xjQr0byBwMmHAzUQaSnfv+iLqJvkt2f5nLftY3UVv8D9YjkkVWuJYIkBP3j5qtgfgpP4V2nwxTy/hv4aj9NKtv/RS14B8SB4i+KXh2/u9ftNU0WW1TOi6JHpV5J+93DdJPKIdpYqCqgcDd25zP4W8WfErXNB07whrel6h4R0m2t47e71G30m7lu54kAXbHsRgjEDBbt1HpSpys5921+TKnD3Y67Xv+B9NUVyVn418N2tpDaxr4gKQxrGpfQ79mIAwMkxZJ9zUv/CeeH/+eeu/+CC+/wDjNatruYpPsdRXz5+0+yx/FT4XyzHbCuo5Zj0H76HNet/8J54f/wCeeu/+CC+/+M15x8f7PQviL4Wgg0+bWbTV9PlM9lK+g34Ukj5kJEOQDgc9iBWc5WcZLo0zWmt4vqmj2+vn74iH7d+2B4LtYfma1sd8gH8PEzc/hisDTPi58ctP01LC4+H76nPEuxbx9NuVMmOjMBjJ/BfpWr8GrWa08Z6h8RfiFNqs3iK9Qxw28Og3rJbIcA8iHGcAKAMgDPJJppp1IyWy1/DQOVxhJPdqx9FnpXhn7JJWaHxxeIQyza9IQQeCOT/WtLx/481rWLxvDPh3TNX0zTbmMLda9NpF4WjQ/eSGIRbt+OAzYA/WvOvhbrXir4Wy694f0nwPq+vaddXpmsb9rW4hVRjaDIpi3ngLnAzkHGetJTXO35Nfiv8AIfI+S3W6f4P/ADO28B/vP2tvHUn9zTIV/wDHYP8ACvcK+VfC+qeNvBvxU17xIfDep+KJdatkVrtNPubaGKU7SRtaIvsUjaMDJAFez+DPFcGn6U//AAkGp69qepXMrTzsnh6+WGEnH7uJfJyEUDAzyeSetOk17KMX0X43ZNVe+2utvyR6HRXL/wDCeeH/APnnrv8A4IL7/wCM0f8ACeeH/wDnnrv/AIIL7/4zVXRFn2OmljSWJo5FDI4KspHBB6ivn79nVn8F/Fbxl8MrlisImN7p4Y9U46e5RkP/AAE163/wnnh//nnrv/ggvv8A4zXhv7QS6jfeMNI8b/Duy1yXWIYJLS6UaNdRnYVYK+XjUHhmHXP3fSs5S5JKS13T/T7mawjzRcHp1+7/AIBtfDdf+FhftIeIPGjfvdK8Op9hsG6qX5XI/wDIjf8AAhXtPjTUotH8Iaxqs7BY7WyllJPshIFeZ/AmfQfAfw6stIuodaGoyk3N+V0G9OZm6jIh52gBfwqLx74hl8Z65F4bn0/V7DwhFJHPfXR0i9aXUAuGECoIcou4DcW64493OKVNUk/K/ruxJ3qOo1p+i2Ry/wCycdQ8KeLNZ8D6uSsl7YW2r2wPGdyKXA98OAf9w10XhO1tfG37SHinXp7eG70zQLOPS4fNQOhmJy2AeMgiT8xWN8br69bxVoHjf4e6ZrF1rVhFLZzQnRbuMNC6kK3zxgEKSeM9x6V1fwYuPD/gfwPb6Xcf25NqU7tdajP/AGDfHzJ35bnyeQOB+Ge9OMlJpv7N1+i+6P4hNNJ23lb/AIP3tfcetoqxoqIoVVGAoGABS1y//CeeH/8Annrv/ggvv/jNH/CeeH/+eeu/+CC+/wDjNVzIy5X2OorzT9prw6fEXwd1iONN9xYqL6HA5zHy3/jhauj/AOE88P8A/PPXf/BBff8Axmo7nxt4aubaW3nh1x4pUKOp0C+wVIwR/qazqrng0nqaUm4TUrHifxK8VTeLP2evA2kWsm+/8R3VvYyAHkmI7XP/AH2EP41v/tLaevhez8BeLLFNqeHNRit2wP8AliQuB9P3eP8AgVecfC7w/q2k/FHTI9c07Wx4V8P3d1c6dOdIum8wvjZhRGWGSFbkDGDXs/xp1TRPGXwz1nQbW31uS8mhD2qtoV6MyoQyjJiwMkYz70Sn7vtVu3zW9Lafn95cYpTVPok1f1v/AMA5/wCIrJ41/aS8G+G4WE1jotudUuccjJwy5/75j/76r3eWRIonlkYKiKWZj0AHU183fs3G70LU9a8TeOrDXLfV7qKCzgU6NdyEQxoBnKRkDO1B1/hrtPib4vvvECJ4V0Oz1iy0u/j26lrD6Pe74oicPFHGIdxdl/iPAz69K+GCjHd3fzff0ViGuaeuySX3b/jc88/Z9v7zSPjVNcX2Us/G1rcX1pngErPIy/jtVv8AvoVU/aQ1PVNR+LMms6KPMt/AtvazXLDosjzKcfXlc/7prrPjKbR9H8K6l4B0vWZdX8LXMf2O3OiXkYeAABkLNEB/CvfpmrPw2stEtPh1rVj4rTW5tb8T+bNq8g0G9ba8gICAiHB257cZJxWeySj9i9vP+X83f0NbpycpL47X8u/5K3qan7SniCO/+D9lYaS3m3Hime2t7NV6urlXz+QA/wCBV6d4U0DT/D2i2en2Npbw+Rbxws8cQUybVAySOvSvm74P2er/APCTaLcfEC01iLTvCVu8Gjxro13J57s5xKdsZxhcAZweF44Ne/8A/CeeH/8Annrv/ggvv/jNbRcVeS6v8On6v5mM1LSPb8+v6HUUVy//AAnnh/8A5567/wCCC+/+M0f8J54f/wCeeu/+CC+/+M0XRNn2Oor5l+MkuofG7xz/AMIP4OitXsdAWSa61ORcqZsEbFbspI28dTk9Frtfjh451q88IHSfAWm63Le37+TcXR0m7iNrCfvMN0QyT04yQM98Ve+Eh8G/D7whBotlHrctw37y8uf+Efvszykcn/U9B0A7D8azaVRtS2X4v/JfmaxbppNbv8F/wSj+y74vhvPDD+BdQs49M17w9mCe1CBDIgbHmY9c8N74PevZa+cPjLbt/wAJppfxG+HFrrJ8Q28ipeWx0W8jW6jxjJLRAdPlIzyMY5Fd14y+I2rT6BZ2nhnRNUh1K/j2XNzcaVeeXphKjLYEOZSMkDbxkZPFV7RuN38W3r5/P8CXTXN7uz/D+vxOM8R+DtL8baF8RvFTNb2moWmsSPpeplgjRm1iRT8/9wsrD0B56iofg6NU+NXiKx8X+LTC2leG0jgtrJX3Ce82gvM6/XBx9B2OYvENmNSj0H4b2dv4hs/A1kgn1bUTo9352oy53FNoj3DLEkkjGT7DMgv7n4cfEW91j4feE9Y1jw9q9si3OmR6bdWv2adBhXUvFjBGemep9qinaElfbZeqVr/Pp8maTvKLS3/Rvb+vNH0fRXmXgTxdNDFd6l4svNakv751cWNvoN8bexQDiNCYcs3PzMep6cCul/4Tzw//AM89d/8ABBff/Ga1ujCzOoorl/8AhPPD/wDzz13/AMEF9/8AGaP+E88P/wDPPXf/AAQX3/xmi6Cz7HgX7VnhddM8faPquh30unT+Kg2n6gsXAkG5FLHHUEMuR32+9fRvgvw5pvhPwxY+H9Jj2WtpGEBPV26s7e5OSfrXhv7Qk03i7xP4IutB0vW7q20y+aW9c6PdJ5Sl4jnDRgtwrdMmvXL/AOIOjQ2M81rZa9dTpGzRQDQ71DKwHC7jDgZPGTxUUmoQfq/u6fmzSpeTj6fjt+SR5/8Atmyovwrs4CwDzatCqjPJwrmuy+NZFv8AA7xGo4A0lkH4qBXjXxI0/XfidpEuqa7PfaPqNswbSNIj0a/khhGfnM0gg+aRgAAQMDHuax/iZ8T9a8S+C9R8Oa9rGl6TJBBiaxsbO6a5u5FxhXMiBYo84J5zxispv93OPV/5WNYR9+m1sv8AO57/APs/J5fwY8LL/wBOCn8yTXdV83fDLXL3XfC/hfSdastZ0bw1o8EEhWHTbqaXVZUwyHdFGVWEHBxklsDtXtP/AAnnh/8A5567/wCCC+/+M11zknJvzZyqLSSOoorl/wDhPPD/APzz13/wQX3/AMZpsvj7QVido4dcdwpKqdBvhk9hnyahySQ1FnEftHeMtQtraz+HvhXdL4k8QnyQIzzBA3DMT2zyM9gGPau5+FngzT/Afgyz8P2OHaMb7mbGDNMfvOf5D0AAr5Z0DXPi3o/xC1Xxufh/c6nq1/lVkvNOuGFun92MKVwMADnsPc57CT4x/Hplwnw2t0Pr/ZV0f/alZU5pJt7v+kv66m1Sm21FPRfn3Pp6vIfDVr4S1C58f+NPFWm6TdaamrvGlxfWyShY7eJI2KlgerBhx1Ip/iX4ia/ceFdNs9G0fUIdav4Al/dvpF6IdNcqN7BfKLSEEttAyMjk46+V/ES61yF9C8I+G/BWva34P0ZEmlSWxuIRqdx94tLuQNtDEkrjkk+1OcrSf3fk7/K3zuKnG6/H/gfP9DvfhD4NtfFHjD/hZ154fs9F0uLKeHdNhtUhxH/z8SBQMs3Ufn2Fe5V87Q/F74rXkKabB8NH0RnAjF7NZ3MsVuOm7y0Qk47AZ+lem+E/FOk6P4ftdPvtS8T6tdRqTPeXGhXxeVySWP8AqeBk8DsMCtIuNrLZf1/X4Gc1Ju73O8orl/8AhPPD/wDzz13/AMEF9/8AGaP+E88P/wDPPXf/AAQX3/xmi6FZ9jqKK5f/AITzw/8A889d/wDBBff/ABmj/hPPD/8Azz13/wAEF9/8Zougs+x1FFcv/wAJ54f/AOeeu/8Aggvv/jNH/CeeH/8Annrv/ggvv/jNF0Fn2Ooorl/+E88P/wDPPXf/AAQX3/xmj/hPPD//ADz13/wQX3/xmi6Cz7HUUVy//CeeH/8Annrv/ggvv/jNcD8MPife3+v+IE8RXV7cWauHsI7bSZZGhXz7hNpEUZYfLGn3+c5pOpFNLuNU5NN9j2aiuX/4Tzw//wA89d/8EF9/8ZqO68faEltK8UeteYqErv0G9AzjjJMXAp3QuV9jrKbL/q2+hryX4Q/Eqe+0G7k8V3V/d3YuVMT2ujzSqsbQRPtzBGV4Zm6/NjGc9a7N/Hfh9kYCPXMkf9AG+/8AjNKFSMkpIc6cotxZ5V8Jf+Si6P8A9dm/9AavpuvmT4S/8lF0f/rs3/oDV9N17XFP+9Q/w/qz5Pw//wBwqf4/0QUUUV8yfdnjn7Sn3tA+lx/7Sq98G7y0/wCESt7H7VB9q3yP5PmDzNu7rt6496o/tKfe0D6XH/tKtX4N/wDIi2//AF1k/wDQq+sdv7FpX7v85H53Tv8A6017fyr/ANJgdINY0k2TXw1SxNqrbGnFwvlhvTdnGeRxUpv7EXUVoby3FxMu+KLzV3uvPKjOSODyPSrFFeJePb8f+AfXJVOrX3ff1/rzKg1TTDDPMNRszHbttncTrtiPoxz8p+tKdS05TbA39qDdDNvmZf33T7nPzdR09atUUXj2/r7gtU7r7v8Ag9v66FYajp5e4QX1qWtRuuAJVzCPVufl6HrTDquli3huDqVmIZ22wyeeu2RumFOcE/SrlFF49v6+4LVO6+7/AIP9fgVxfWTXklmLy3NzGm94RIN6rxyV6gcjn3qL+2NJ+xfbv7Usfsu7Z5/2hfL3em7OM+1XaKLx7f19wNVOjX3fd1/ryIDfWa3iWRu7cXTpvSEyDey+oXqRwefaohq2lm2muhqVmYIG2Sy+eu2NumGOcA8jrVyii8e39fcDVTuvu/4P9eRWOo6eJLeM31qHuRugUyrmUeqjPzfhSLqWnN9p26han7J/x84mX9z1+/z8vQ9fQ1aoovHt/X3Bap3X3f8AB7/5eZUOqaYI7eQ6jZhLk7YGMy4lPopz834U8X9ibma1F7bGeBd8sXmrvjXrlhnIHI6+tWKKLx7f19wWqd193/BKR1fSVskvTqlkLV32LMbhdjN6Bs4J4PHtU322z+2/YftcH2rbv8jzB5m3129cVPRQ3Ht/X3AlU6tfd9/X/hvMpDV9JazkvF1OyNtG+x5hOuxW44LZwDyOPepDqFiLiG3N7bCadd0MfmrukXrlRnJH0qzRRePb+vuBKp3X3f8ABKg1TTSly41C0K2p23BEy4hPo/Py9D1pTqemqLYnULQC6OLcmZf3x4+5z83UdPWrVFF49vx/4AWqd193/B7f5+RWGoWBmnhF9bGW3XdOglXdEPVhngfWmHVtKFpFdnU7IW8zbIpTOux254Bzgng8e1XKKLx7fj/wAtU7r7v+CQC9szetYi7gN0q7zAJB5gX129ce9QjWNJNkb4apYm1DbDP9oXyw3puzjPtV2ihOPb+vuBqp0a+77uv/AA/kVzfWIu4rQ3luLmVd8cXmje688hepHB59qYNU0wwzzDUrMxW7bZ3E67Yj6Mc8H61boovHt/X3Bap3X3f8EqnUtPVrZTf2oN0M24My/vhx9zn5uo6etA1HTy1yov7UtajdcATLmEer8/L0PX0q1RRePb+vuC1Tuvu/4Pf/AC8ymdV0sQQXB1KzENw22GTz12yHphTnBP0qQX1kbySzF5bm5iTfJCJRvReOSvUDkc+9WK821DVdYj+LyaSbi/LSSQyWsaSAWotGjbf5i92LRT4OC2dvIWk5RXT+vuKjCo+q+7/gneHWNJFkL46pY/ZS2wT/AGhfL3em7OM+1TG9sxerZG7txdMu9YTIN5X1C9ccHmp6Kbce39fcSlU6tfd9/X/hvMpjVtLNrLdDUrI28LbJZfPXZG2cYY5wDyOvrTzqGniW3iN9bCS5XdAplXMo9VGfmH0qzRRePb8f+AFqndfd/wAEqjUtNb7Tt1C0P2X/AI+cTL+56/f5+XoevoaQ6ppojt5DqNoEuTtt2My4lPopz834VboovHt/X3Bap3X3f8Ht/n5FcX9ibma2F7bGeBd00YlXdGvXLDOQOe9RHV9JWzS9bVLIWsj7EmM67GbngNnBPB49qu0UXj2/r7gaqd193/B/ryIPttn9t+w/a4PtW3f5HmDzNvrt64qEavpLWb3q6pZG1jfY8wnXYrccFs4B5HHvV2ihOPb+vuBqp0a+77uv/D+RXN/Yi4htje2wnnXdDH5q7pF65UZyRx2pg1TTTHcSDULQpbHbcMJlxEfRufl/GrdFF49v6+4LVO6+7/g/1+JVOpaaott2oWg+1f8AHvmZf33T7nPzdR09aUahp5luIhfWxktl3ToJVzEPVhn5R9as0UXj2/r7gtU7r7v+D3/rqUzq2li1iujqVkLeZtkUvnrskbJGFOcE8Hp6VKL2zN61iLu3N0q72hEg8wL6leuORzU9FF49v6+4EqnVr7vv6/15lIaxpJsjfDVLE2obYZ/tC+WG9N2cZ9qlN9ZC7jszeW4uZU3xwmUb3XnkL1I4PPtViii8e39fcCVTq19339f68ymNV0swT3A1KzMNu22aQTrtjPoxzgH6046lp4a2U39qGuhm3BmXMw9U5+bqOnrVqii8e34/8ALVO6+7/g9v66FUalp7NcqL+1JtRm4AmX9yP9vn5eh6+lNOq6WIYJzqVmIrhtsLmddsp6YU55P0q5RRePb8f+AFqndfd/we39dCuL6xN3LZi8tzcxLvkhEo3ovHJXqByOfeojrGkiyF8dUsRaltgn+0L5Zb03Zxn2q7RQnHt+P/AAAaqdGvu+7r/XkQG9sxerYm7gF0y71gMg8wr67euOOtRDVtKNrLdjU7I28LbJZROuxG44JzgHkcH1q5RQnHt/X3A1U6Nfd93X+vIrHULATQQm+thJcLugQyrulHqoz8w+lINT01hcldQtCLU4uCJl/c9fv8/L0PX0q1RRePb+vuC1Tuvu/4Pf8ArqVDqmmhLdzqFoFujttyZlxMfRefm6jpThqFibia3F7bGaBd00fmrujXrlhnIH1qzRRePb+vuC1Tuvu/4P8AX4lI6vpK2cd4dTshbSPsSYzrsZueA2cE8Hj2qb7bZ/bfsP2uD7Vt3+R5g8zb67euKnoovHt/X3AlU6tfd9/X/hvMpDV9Jaye9XVLI2qPsaYTrsVvQtnAPI496lN/Yi5htTe2wnnXfFF5q7pF65UZyRwelWKKLx7fj/wASqd19339f68yoNU0wx3Eg1G0KWx2zsJlxEfRjn5fxpW1LTl+zbtQtB9r/wCPbMy/vun3Ofm6jp6irVFF49v6+4LVO6+7/g9v8/IrDUdPMlxGL61L2w3TqJVzEPVhn5fxph1bSxbQ3R1KzEE7bIpfPXZI3TCnOCeD0q5RRePb+vuC1Tuvu/4JAL6zN69kLu3N0i72hEg3qvqV6gcjn3qH+2NJ+xfbv7Usfsu7Z5/2hfL3em7OM+1XaKE49v6+4GqnRr7vu6/8P5Fc31kt5HZm8txcyJvSEyDey88hepHB59qjGq6Wbea4GpWZhgbbNJ567Y26YY5wD9auUUXj2/r7gaqd193/AASsdR08PbIb61DXQ3W4My5mHqnPzdR0pBqWnMbkC/tSbUZuAJl/c9fv8/L0PX0q1RRePb+vuC1Tuvu/4Pf/AC8zlfiNeS3Xw+1SPQdUtY9QvbOWLTpFuVXzZSpACNnBbPAx3rwHTZpdS+Fkfwp8NeBdV0vxJdJHHrl3eWghjiUOGkmkkJy2eMZ7Hjtn6oorNwg27rR/o/6v3NYzqRS1Wnl5ev3dvMw/D8uh6H4T061g1Wy/s+zgjtIpzOgRii7cbs4zx0rVN7Zi9FibuAXRXeIPMHmFfXb1xU9FaylFtu39fcYxjNJK66dPv6/8N5lMatpRtJbwanZG2ibZJMJ12I3HBbOAeRx7086hYCaCA31sJbhd0CGVd0o9VGeR9Ks0Urx7fj/wB2qd193/AASoNT00rcsNQtCLU4uCJl/cn/b5+XoevpQdT01VtmOoWgW6OLcmZcTH0Tn5uo6etW6KLx7fj/wAtU7r7v8Ag9v8/IrDULAzzwC9tjNbrumj81d0Y9WGeB9ajOraUtpHeHU7IW0r7I5jOux254DZwTwePartFF49vx/4ANVO6+7/AIJAL2zN6bEXcBugu8weYPM2+u3rioRrGktZNfDVLE2qtsaYXC+WG9C2cZ5HFXaKE49v6+4GqnRr7vu6/wDD+RXN/Yi6itTeWwuJl3xReau+ReTlRnJHB6elMGqaYYriUajZmO2bbO4nXER9GOflP1q3RRePb+vuC1Tuvu/4JVOpacptt1/aj7V/x75mX990+5z83UdPWlGo6eZLiMX1qXthuuFEq5iHq3Py/jVmii8e39fcFqndfd/we/8Al5lM6rpYtobk6lZiCdtsMnnrtkbphTnBPHapRfWTXj2QvLc3Uab3hEg3qvHJXqByOfep6KLx7f19wJVO6+7/AIP9eZS/tjSfsX27+1LH7Lu2ef8AaF8vd6bs4z7VMb6yW8SyN5bi6kTekJkG9l55C9SODz7VPRQ3Ht/X3AlU6tfd9/X/AIbzKY1bSzbTXI1KzMEDbZpPPXbG3TDHOAee9fM3w78SeI9F8a61H4Y0621F74tuDgMTi7utu394mc7m9eleu23xRN94XvPEOm6CLi1s3kimRr5EkjkV9gRlwcHOCfQdN3GfM/AfhH4ibbzXNI1OXTBqTl3wyRh18x5FCgqWwDI2CTyD6VxYitT5o2vp2329Duw1Ctyy5ra23239ex0eqfFLx5pdvLPqWj6JaRwyrDIZpI1KyNnCkG5zk7W49j6VPrPjf4oroskv/CN6L5dzE6wMZosSnGMKRdHcfpmuK8T6kl/8NvE13fWkmr62buPTbrV4h5+IXceYAV+VFCqRhAB8ynuTXven6lE3gi3W+1Sznvf7NX7Q6zKQ8nlfMR9TmiFSEtXJr1t/kE6VSOiSb8k/8+39dDg/2X7q2TwlqcDXESyrcxSshcBgn2S3G7Hp716jLq+kjTvtp1SyFq5KLN567GbngNnGeDxXmf7Ln/Il6j/1+xf+kdvXrMv+rb6GtsK4+yjdf19xz4tT9rKzXXp/wTwP4S/8lF0f/rs3/oDV9N18yfCX/kouj/8AXZv/AEBq+m69zin/AHqH+H9WfKeH/wDuFT/H+iCiiivmT7s8c/aU+9oH0uP/AGlV34V31np/w7hur+6gtYElk3STSBFHzHuapftKfe0D6XH/ALSrlfDPhjRLzQoNe8QTvPbW8cjLDcS7beBVZtzkdO2STxX0uJqunkdJpX979ZH5xeouJ8R7NXfKt/SB2F78VtDedrfw/p+qa/MpwTZ258sH3ZsfngiqjeMviBdfNZ+CLS0Q/dN1fqx/EDBrNh8aWtvCFsfCOumxX/VyRQ28alP7wjaVZAPYoD7VPN44sLyFY/DoTULwkiWKUtB9lAPJmUrvQ/3VK5bHGBlh8bLMU05e0Vlva2n5n0/1fES1nVt/hSX53f4loeKPiZH80nhfRZx/djuyp/MnFSp8StUsf+Ri8D6tZoPvTWjrcoPc4xgfjXPJ4o8V6YGn1TTtP1e1BLP/AGarwzxrj+GN2cSn/gan0BPFdpo2pWOsaXb6nptwtxaXCb4pFBGR6EHkEHIIOCCCDyKVDH+2XNTnf+vvD6tVWsar+dn+l/xNXwx4z8M+JBt0jVoJpu8D5SUf8BbBP1HFb9eb+IvCOha4fNurMRXQ5W6g/dyqex3Dr+Oao2niLxP4GdY/EDy6/oGQBfov+kWw/wCmg/iHv19+grup4zpUXzF9Zq0f460/mX6rdfij1aiq2l39nqlhDf6fcx3NtMu6OSM5DD/ParNdydzvTTV0FFFFABRRRQAUUUUAFFFFABRRRQAUUUUAFFFFABRRRQAUUUUAFFFQXF7Z2x23F3bwn0kkC/zoGT14n4r16a/+I9nd+HYtVttReVtMeN/LR2aMO6lVbhVKu7HzTkqAVTdg16zJ4i8PxSGOTXdLRx1VruMEfhmvKPjzrXgsW9rqFvrGkNq372GRobxDIY/IlZCyqedsqxlWIyp+6Rk5iexpT3PXtE/tT+yrf+2hZjUNv7/7IWMW7/Z3c4+tXKyIfFHhqSFJE8Q6S6soIYXsZBH51Zh1rR5jiHVrCQ8fcuEPUZHQ+4q7mdmXqKRHSRdyMrD1BzS0CCiiigAooooAKKKKACiiigAooooAKKKKACiiigAooooAKKKKACiiigAooooAKKKKACiiigAooooAKKKKACiiigBs0kcMTzTOscaKWd2OAoHUk+lfOHj/AOOniS71aPTfBNqtvBcMq20rW3m3MzE4jwrfKu9s4UqW2gnIY7R237S3jCfRfDK+GrC1Nxc63BNFP8pxFbbdrtkdGO4AAjn5umK8La6+x3lrLZCV9SjlV7RbZQ0vmRncCAeOMZO75R34relS502ergcHGpTlUn02vsfX3hmXV5vD9jNr1vb22qPCrXUUByiOeoHJ/mee561o1816H44+IHh7wrHZ3F5o1hDG7vLe6lcPNLl3LY3M23jOOev6VL/wmnjy6sf7RX4j2Mdn/wA9YLC3aLrj759+OtaLBy6tI8903dn0fRXzDd/E74haUyqPEV1qDsu5Y5tAEO4c9yFGDjrmui8I/GvxhdWIvdS8J2t9a+Y0e+zn8qT5ThjtJYNggjg9QaTwsr2i0/68xujPlUraHvlFcDovxe8E6ha3El1qEmkXFtE0s1rqEZikCqCTjqG4B4BJ9q8c+MvxGvfEurX+n6XeXC6FaO0MC2+7ZeOvDSOwIDJuyFUttIAbuMZOlNS5WrMqhhp1p8qPqGivAf2XPDHiu0vT4mvri5j8P3enMlpBLOQszO8bpMsOMAbQ4DHbwflXB3V79WZnVgoScU7hRRRSMwooooAKKKKACiiigAooooAKKKKACiiigAooooAKR2VELuwVVGSScACodQvLewtJLu7lWKGMZZj/AJ615H8UfGslroUmp3ilYHYRadpwfa13Mfu7yO3G446KCe3Pn43MI4ZqEVzTey/V9kelgcunirzk+WC3f6Luzi9WXwxpH7RCW2k6k40bxErf2va/ege5feQTnplgrA88kjhdorz3xL4y+Jvw/t5vB2satPbQOjLCZFV2EPKDY3J2kZx/u8YxQdIW7SSbUpZJr24fzpp1YoRJnOVx93BxgDoAAOAKbr2jya9dQ3fiDUr7V5LeIQx+Y6Rv5YOdu8Jz3xkEDJ4rlp4pP+Jv5bHXUw1v4e3nub/wem01fg34rsotWjl1nXw1lYaavMjTiIlCAeqnzFJJAVQpycA11OrfBvw6uk3bDUL7csDkf6PaAZCn0hB/Wue8F+L/AAv4NvNWh0/w5cWkDyRrBLdzokrxLEmd7McMfNMxypxhh6Vr6r8U5tY0W8ttN0efThLGU+2XTrhUI5dFHU4zgtgd/mAweXFVKs6i5Fouuh3YSFCFNuo7yfTXQ0vgharNoV5KJp4ZVmhAeKQqQPssNem22peILH5UvE1CHoY7gYfHsw7/AFrxT9nSXUjq2pwafHdHw0sQJkuQMm6+TbsJ+Yr5ec544XGM8+2DqK8uupUq7lTk4vydvvW33nq4ZQr4ZRqRUl5r8nv9x598Jf8Akouj/wDXZv8A0Bq+m6+ZPhL/AMlF0f8A67N/6A1fTdfqHFP+9Q/w/qz8W8P/APcKn+P9EFFFFfMn3Z45+0p97QPpcf8AtKvOr7VtSXwbp+kppsY02S8t1uLt7nDEG7XKrGFOVPCksw4J4Nei/tKfe0D6XH/tKuO0m2hvPDENrcJvikR1YZx/G3fsa9DiHEyw/DlGS6zt8vfPz6i7cUYj/Cvyga1RxwxRySSJGqvIQXYDliBgZ/CkSeA3DWyzIZkUM0e4bgp6Ej0ODz7Vz2i66seoeJrfVJ9h02680bj0t2iRlYD0yHH1FfkUKcpJ26H1STOmrG8Ga1H4Y1TXodSs9QtNGmuluLafyPMjR2GJeEJKoSA2SABliSOa07OWSa1imkhMLuoYxk5K57H3qY8iujB4yeEqOSV+g07HaW80Nzbx3FvLHNDKgeOSNgyupGQQRwQR3p7qroUdQysMEEZBFcJ8Irryv7e8Or/qdKv82wxwkUyiQJ+DmTHoNo7V3lfbQmpxUl11KaOIY3Xw31Y6tpqyS+GLqQf2hZKM/ZWPHmxjsPUfh6Y9bs7mC8tIru1lSaCZBJHIpyGUjIIrl7iGK4gkgmjWSKRSrowyGBGCDXI/DjxJpvhPxXefDvVtZtI0LLPpAnuVDlZD/qcE53ZPA6nn1FdmFquMuR7M4acXhqqjH4Jfg/8AJ/g/U9booor0T0AopryRo6o0iqzfdBOCfpTqACiiigAooooAKKKKACiiigAooooAKKKKACiiuW8V+KzY3f8AY2iwLf6w4yUz+7tx/ekPb6f/AFs60aM60uWCMMRiaeHhz1H/AJt9kurNbxP4g0jwzpEuq61ex2lrHj5myWYngKqjlmJ4AAJNfLek3ll4kvdX8QLo15dvdalcXPmDTXmeJGkJjRmRWG5U2jAJxj6V0Hx50zUreDQ9S1O/kv7ie8kSSVuI45DExRVXsMB/rgVs/Cxv7Z+HWhLoGvvpotLNVmjhijdjOPveZvByu7OQME5PzU6mHi6jpqV7f1oKjjJqiq0o2u9uy87df6uc/Yy2lxAtxZtE8bjhkHX/AOv7Val/1r/7xqTXpdPuPGesXOlOHt3eNZmX7jXKgiQr+AjB/wBpW75pk3+uf/eNedOPLJxPXpz54KVtyRB/oL/74qLVW0+R/wCzxZteXLR72ggtGnYLkcsFU4HuetSr/wAeD/74/lU/wwimvNP1TTodYl0zVE1Waa+aGJGmkQj91jzAwChdnY8LjitKFL2suW5liq7o0+ZI0vgf4r0HRPFWo+E5UfT3vTFLEjW/kolwSyFHBAKu4Ee0kYbAAOSoPu1fK/xq1G2OvQ2kV9Fc61aaBOt7JAm12lLJ5GFGSG37iFByCwx1Fe6+HfFl1b38ei+KY47e7kOLa7TiG59v9lvb+XGeylh5y5lHXl+/+l1POr4ynT5JVNOfr0v+l+h2dFFFZG4UUUUAFFFFABRRRQAUUUUAFFFFABRRRQAUUVz/AIv8XaP4ZtRJeSmWd8iO3iILsR/Ie5rSlSnVkoQV2zKvXp4eDqVZWS6s6CivJY/jJ/pP7zQMQZ/hucsB/wB84Nei+F/EGm+I9OF7psxZQdskbDDxt6Ef5FdOJy/E4aPNUjZf12OHBZzgsbNwoVLvtqvzNWiiiuI9MKKKKACiiigAooooAKKKKACiiigArlviF440fwZYJJeFrm/n4tLGHmWdvYdl9WP6nij4meMrTwZoH2t4/tOoXDeVYWgPzTy//EjIJP8AUivAtU/tSK11LxPqlwl74huIyfNkGUhJ4VFHZASOBjOK66FBSXPPb8zSEOZkWp+I/wDhLbrV9c8Qokeqb1tLKGANshijJyuejEO0mWPXjHGKpeBdKtIp7zxK0aRGUPFGQMZjBG9z9WX8lB7modE0J/7BVrabdHZWu64kl+UBlBJA654Gc+9aWmg+GPh3G6Rhpre0MojbODM+W2+w3tj2FdSSVtNtT1a7hSpewpyu76rtpt5LqZeq3uieMITLBdNBFZ5a1vI0PnSSEciMEYCdAd45xwvCtU9lavodzbaxLpdvJK/EHmIDK7Y4KoPmJwT0Hc1m6RbC1to5sPcK0nmzTFR+9kY7mY44ySSfxrpJtMae6l1RPFupTXupTxxW9ppwiSViWxHCu8EgDPcgDknqamV4x5mtepONcsFRUIx5lPe92l5abfMztbj8Q61dCS48P6jJ58ZAXyxGqoBnHzMNvU8HB/HiqGlf2fo+mXVouk3lujAqs0Ynt1hK8HLLgcFuhIxWp4l0/XfDPjSPw9d/ECVr8BGniS4M32UOCyeYGiUMCoJyvTjO3K5i1XxL42tNKmu2vNMNlDcLbfavsozLIU37Apk+Y7PnIUcD3IFZe3hKPM9jF1cU6ag4QcdNrq1un9fkcykGoap4ostC1y8ksdLW42qbwiVpGX7qiTG4FmP3Wc524xzzG3h1bS/ttJubWXU9Lsrhmv44nbzPs3mEHYOF3YwBn3IAwTTZrSe5UWF1dNFawWga6aABUJYkAcg4XCtx6AV3ngbTbe30/wDtKNZy14i+U1wcyi3A/dhj6kEue4LkdhVxhzSs/wCvI7K/7jmafxLbTR9dj6U8La5o/iHRYNT0O6iuLNxhSnGwj+Ej+Ej0NalfNem6hqXgjWm8RaChktZCP7T04fdnTu6js45Of/rg/Qvh7WNP17RrXV9LuFntLlA8bj9QR2IOQR2IrnxGH9k7rY8WUbF+iiiuYgKKKKACiiigAooooAKKKKACiiigAooooAKCQASSAB1Jorm/H19JDp0Wm27bZ79jHkdVjH3z+XH41z4vExw1GVWXT8ey+bOnB4aWKrRox6/038kYWr3zeINTMmc6bbORAvaVh1c+3p/+uvAPEutnxh4rl1oPv0y03W+lr2KZ+eb6uQMf7IXvmvUvixfSaN8ONQWxwk0yJZQ/NgjzWEZYH1VWZv8AgNeSWsMdtbR28ShUjUKoHoK+Vw3NLmrVHeUv6+7ovI+uxnLTUcPTVoxX9fPqx6LtGMk896dRRW5xEZkTcVfAHuRzWhoHhpvFkV61wrrotrE5uHGR9pcA4iU+gIyx/wCA98jnfDnhPUtf8YXOnxXrRiaKS8jSS7mSMBHRSNqHac+Yp5HrXoGoeCvHltoNxb2/iaKGCK2ZUjjupVVVC9ANuAMVpJwjZKWo6cJyvJxujX+A/wDyL19/13h/9JYa9GHUV5z8B/8AkXr7/rvD/wCksNejDqK83EfxGezhP4ETz74S/wDJRdH/AOuzf+gNX03XzJ8Jf+Si6P8A9dm/9Aavpuv1Hin/AHqH+H9WfiXh/wD7hU/x/ogooor5k+7PHP2lPvaB9Lj/ANpVyXhov/YtuGUBcNtIPUb26+ldb+0p97QPpcf+0q5Tw2R/Ydrz0DZ/77aujir/AJJqh/j/APkz89pf8lRif8C/KByXxF1bwztlj1Cw1afULQHyntLaeORO/wAsygDb/wACxWp/wqi0k8ATX6zXGo+KpbGR47uPUZGScnc8cOWbY0fKruIGcbuCa0/FOtaXoulzXGp3ESAqVSIkF5WI4RV6sT6Cux+H9hdaV4F0TT76Pyrm3sIkmjyDsYIMrkeh4/CvkMltKk/ddvP9D6+LaWhxeheJNN1kxpYtM8xUmeIxkNasOCkufuOCCNp5yDxwa15AzIwRtrEcNjOD61i+BJvt3hez1iTb9o1VBf3DL3kl+cj6DIUeygVo6nfLYwiVra7nGelvCZGH4DmvnK8Iqs4U9kyGtbIPhS403Vta0TUXLard3DaksoGI7iHCR/IOoKbVDKc8sCCd2B6HXkGj6tZ678TPDK6TJI8tm13Jeo0bI8MfkFNrqQCvzvFwfavX6+zwM5zw8XNWf+WhbCvEtSYaf4Q8N6u2lS3d3BPPNq8ot2mEl15gW6hlAB+VmEgBb5cIFHVQfba4L4iWM+kWOratYbZrPU4hBqGnk4aWZwIo5YT0EuSilWwrAKcqVJbrvozCvT9rSlDr09Vt+J6T4BkuJvCVlNOsqrJ5klsspzIts0jGANnncIjGDnJznJJyaseLtSuNL0Ce6s0R7xmjt7USA7POlkWKPdjnbvdc47ZryXw5q3jb/hGdMs5taXSFt7aONYrS1R5VCqBtkeYOGP8Auov49SzX73xYtj9qbxJqGrpaTwXn2GeC2VZjBKkoQNHErKTsxnJHPSp/1gwfMoXd/TQ2hK6Tlozv9P0XR11y40TUdNs9TkisIrm51DUAstxdPI8gJ5XAUbCcAhV3KFVQBWr4AkuJvC1u88xmTzrhbWUyFzJaiZxbvuOS2YRGdxJJzkk5qaKPw74u0ax1J7Ox1WxniE1s08CuNrD0YcH1HXjBrYAAAAAAHQCvbRo2FFFFMkKKKKACiiigAooooAKKKKACiiq+p3kGnafcX1022GCNpHPsBn86aTbshSkopylsjn/HfiC409YdH0gCTWL4ERZ6QJ3kb6dvf6YrO0DSLfSLUxxs008p33Fw/LyuepJqj4ThuLt7jxJqK/6bqR3Kp/5ZQ/wIPwwfyrfr2JRVGPsY/Pzf+S6fefPU28TP6zU/7dXZf5vd/d0KWu6Tp2uaTcaVq1ql1Z3C7ZI2JGecggjkEEAgggggEHNfOHhnw7o91o9rOY5BKsflu8Vw6FwOMNtI3cY619Iazqum6NYPf6rewWdshAMkrbRk9APUnsBya8sl0b4J3Ukk8PiS006R5GaSOPxFLbFTnkeUZRsHsFHbHFediqXtGrNXPZwdb2afMm0zFaA28Vra2bR2VsH2yOtsZRCm08iMMu75to4PQk84rLju9QliSSbxJBbzM0CyxN4UvTsLnEvPmYIj5P8AtDpXSyeG/hSZ/Nh+J8sCjG2NfEkLKMf7+4n8Sa871q5gg8U6vaaf4xuL7TredFtrhdQgbeDGrH5gfmwWIztAGMZPWuCdGUFdnp08RGo7K50ltdarIk0UerLdBGlIx4euLZXZZQsY3yS4AdMuTglemCa2fEGiabqHlXVxAwuEXCyxSNG+PTcpBxz0rA+HVr4Z1fStTXxV8RLnTJ474xxQHWbaImPyo2DdWz8zMMg44xgYNdfHofwj+zLBc/EBbsA8tJ4pClue+x1H5Yqo4eUkmmiJ4qEW4tP7ih8NvCuky/Ee2mOlxNBptg80RydqTmRQrsM/M2AxBbOCM8EA17Hq+nWmq2MlneRh4n/NT2IPY151o+vfCfwTJdy6FqS3NxchEkaC7mvvMYE7I/NdmRCS3Qso5BOBzSax44164imnVYdAsLW+Syv0YLNfQeZtCSgnMSj50JGJBgnnIxXdRqxw0Vrr5HnYihLGSfu+6+56H4L1y5sb1vDOv3G6eJC9nducC4iHYn+8o6+w/E6t7458GWbOlx4r0VJEwGjF7GzjJwPlBz19q+d7WW013U4IodN1Xxy9lqdzFcPNuuYHiMZZCHlIgjcHyxhdvRsDmug8DeA/FfibwlbP52i6Pbvph02TO+4l/dvlN0ahFBX5sfMfve9Z16rrP2kIWXXtf9L9jTCUFhoqhUqXetu9tPvt39LnoHi34t6HawTWPheWHWtbKN5cJ3JDGQPvSPjoDgFVy3PQdR45p3jrX4vHCX/iTUdTuLq2nVRZQXAVLogxMoUBsRhRKufLRjIm7IXBrvtT+CetyXGoa3F4wgl1qVZJIVXTjDA0hCAKwMjnbiMDjkElufuml8IvEkHhXxYvhTXvC89nr2rXLf6XJEouXUYAVz92RBg7TEzKFHIBBY8r5m9TuXIk+XU9k8G6zN4g8OW2rXGl3OmSTNIDbXCsrqFkZAcMqnDBQwyBwwrXoorUwCiiigQUUUUAFFFFABXkPjn4haxca8+h+F8psk8nzEQPJK+cEL1wM8evevXq+fPCif8ACOfFGGHVbgWq29xIkkshwpBVsHJ7HI5969rJ6NObqVJx5nFXS7/1+p8zxJia9NUaVOTjGcrOS6bdfv8AuKtz458WvYXGm3OqTMknyvuUCRcHkBgAR6Gsiz0z7VpF7qJvbWL7Ls/cyMRJLuOPlGOf6d69G8L+J9Lht0utfvbe61Kz1KSGNgwKvHMUDyg91Ch/wxTf7U0G6t59Ng1Cyhs7K9sbeLznCmSCN/ncf3sszE+3Ne+sS6TcYUuXVXa2evp2t/SPkZYKNdRnVxHPo7JvVaXV9dNb/cu55xoml3WsailjZhPNZXYFzhQFUscn6CtDw3NrtjpWrano941rDDHHHdMr4Yh3wu33yDz1AzXodt4s0mSO6vNQvLW4aG5v5LeLcEYxFQqRggZG7J579e1Zfi7VdLvvC2px6fqVksbize3swQhjiAJMagDlg5JNN4yrVlySp6O3mt9enYlZbh6EPaU615JSemj+HTrpre+rb8jH+GfifWrXxZY2pvLm5t7uZYZYpJC4+Y43DPQjrn2r6Ary/wCCHhizXS18R3duzXjSOtszn5VQDG4D1J3DNeoV87ndWlUxLVNWto/Nn2fC+Hr0sEpVpX5tUuy/4O4UUUV459GFFFFABRRRQAUUUUAFMuJore3kuJ5FjiiQvI7HAVQMkk+mKfXmf7Q+sS23hK28PWkhS6124FrkdVhHzSt+WAfZjWlKm6k1EaV3Y84udWn8ZeKrnxbdbhaqWt9JhYY8uAHG/H95uSfy6Yqj45NwPDM/2bO8ywg4XPymZA3/AI7nnt1rXt4Y7e3jghULHGoRFHYAYFZ/ii4itdHMs+/yjPAjFOoDTIufYDOSewr1qllBpbWOmMlFp9jltS1W803wrrlimyNbizmVy6nMZKEEjkc4rT+IN1Z2vgOdNV8uQzpHBGMlA8xI2kYIPDDdgHOFNR+LJQthr2imFLyS5DqtxIQZBkYxn9Pzqr4vvZNW+HVvf2qRxZuLfzUnGSjLMEIGO4f8Dj0NZVHv6HoYqKnONXktzW176LUn07UZbfwtF4eht1aNQqo2DuwMcY7ngU2/0m+tbRJbqymgKypJFcK5V4mHIIKn5TnBB6gin6JcR2utQ3QikeGJ9zDG4qvTJx6ZrB+I+uahp/juyVfEt1JoGoGIyojqRGm8CQYYEAgEMDgdcdqK1RUoXaujoxNaWErKnTp+5LWT13/z9dyxrCapdyza/O1zq98PLhMlzcAMwAIUMxGWwC2Cc4/GneHWstUvLex1af8A4lrTtfTWyMGW3uV/d7mBT92TjG5G5A9sjo4/CtvffG+4+HugeLYpFt7Lz/tN3aLIGmGGaIbCoOEZTn1yO1Zmj6c0lv4hli8T6Tbwafrcej3Mv2Zh56s4XzR8/Kja59wvXmuL6xQdlsu1hV6lGrDki+Ven/D6mTrludY+Jd5pemW1oNNkFt5+1yFe3TJlOAOMljGMe/Tk16VXEeB1ubW9s57iJVW+slhkk8vBMybpET67WmP0UV29d9Fbs82vFwap3vb7/n5hV34Ta43hLxsPD80m3RdcctbA9Le7/uj0DjjHrj3qlWZ4nsXv9HmjhYpcx4mt3Xqsi8qR6en41q4qacXszC19D6ZorA+HfiBfFHgrStdGA91ADKB0Ei/K4/76BrfrxZRcW0zBhRRRUiCiiigAooooAKKKKACiiigAooooAK4LWpvtni+7k6paRrAn1PzMfzOK72vNtObzZb64PJmvJXz7Zr5/P6j5adPu7/cv82j6XhumnUqVOyt97/yTOC/aASRvDmiyKpMUetRNMR0CmKVRn/gTL+Yrz9G3DPT2r3LxhocHiPw3e6NcNsFwg8uTGfLkUhkfGRnawU474xXh+maH481G6vrKx8JvPcabKILs/aUVQ5UMNpJGQVYEH0PauHCJ1Icsd0d+Yfu6nPLZhUcjeWryu2EVcn2A6mo5H1Cx1CTTdd0u40m9Rd/l3AwGXOMqehGfSm2lve+J7m40fw9brfyxIGvdsiqIojnIySBvYAqoz15OACa3dNxdpaHGpKS93UZ4c8SatoWp22s2ltYzXKaY63Md1I0aqJGjbOQDjmI16Ra/FPRtQ8Iz3Oo2eoWNyYJFkjW1kljztPzJIFwynsad4X+HFpNqM+reItPjMcjbotNlZZQvoZcZViv8KjKjlskkbeh1jwd4TGkXhHhzSgRbvgi1QEfKfasKtSg5pWv6HdQpYmNNu9l2ZhfAf/kXr7/rvD/6Sw16MOorzn4D/wDIvX3/AF3h/wDSWGvRh1FcmI/iM7sJ/AieffCX/kouj/8AXZv/AEBq+m6+ZPhL/wAlF0f/AK7N/wCgNX03X6jxT/vUP8P6s/EvD/8A3Cp/j/RBRRRXzJ92eOftKfe0D6XH/tKuT8Nqo0O2YKASGyQOvztXWftKfe0D6XH/ALSrkfDJm/siAOkYj2tsYMSx+ds5GOPzNdHFX/JNUP8AH/8AJn57S/5KjE/4F+UCK+8N+H7j7RLcaRZF5UZZJPJUMQRzzXU/Cq5nuvh5o01xJJKwt9iyyElpEViqOSepZQpz3zmuW8V6ZqGsaZJp9lqY0+OZSk0iRbpCpHRSThfrgn0x1rqPhtra6xoEls1rBaXWlTtp9zBAMRI0YG0oOyMhRgO2cZOM18Zkc7xknK7007H1y2OO8E2tktlNf6XJOul3c8kunW7OdkNuzErtHGA33wD90MF7V0BIUFmIAHUmuU8E6hFY6XYeFZEkfVNNT7DdQqP9X5OEMjZxhGG1l/vBwRmuh1PTbDU4lh1C1iuolO4RyjcmfUqeD+NeJjFL6xJ1NNWTL4tTGe4tLP4leG9V06aNrm6mfTrxYSGM0LRsyhv911Vs9QAexNeuV4n4wtfCujiG6haz0bXIwZNNuLWICdZACAQqj515IIIKkEg9a9A8C+ONJ8R29hZtdwprslgtzeWKq4Nu2F8xTuHykMw+U84IOMHNfTZTUUsOoq+nf9DRRbjdLY6yuF8TXbat4r+xKxFlozBpAD/rLp0yAeOiRuD1IJk9UFdpfXVrY2ct5e3MNtbQqXlmmcIiKOpLHgD3rzDQfEWla94h8RnS7lJ4lvVaORekqeTGm9fVdyOARwQoI4INVm05wwsnHrp8ibaNmjqNzeQSQpZ6e13vJMjeaqBFGPXqTngex5FWLjzvs8n2fy/O2Hy/Mzt3Y4zjnGar3IureynktIRc3AQ+VEX2Bm7ZJ6D1/rWXDq+vLEtvP4Xu5LsKA0sdxALdmxyQS+8Ln/Yz7GvkYwclpb7/APNhOKTtF3Nz4Z6xd+FvElv4fvpIn0zWJn8nylKx2t0dzYUEnCSDtk4fp94mvZa+erOy1S81zw5pN7dQXOpza1BfAQIVEEEMgmcE9wApQMQucqOpr6Fr9CyOtUq4Vc7vZ2T7o0drKwUUUV7BIUUUUAFFFFABRRRQAUUUUAFcV8Upmuk0rw7GxH9pXOZwP+eMfzN/T8q7WuB1lvtXxRIb7ljpgCj0d35P5V3YBfvef+VN/wCX42PMzaX7hU/52l8uv4JmqqqqhVACgYAHYUtFB4GTwK2Mjx74zX91P440uHT9OvNSj0e0kkv0tl8wxm4KiMhRyWAhfPcCQYzk1wmkXM2u6pqOvWNq8MH2QWkHnptaSRGf5ip6YJxzzxVrxJe3Fz4Y1fxk2krcyatLLNZatYX/AJFxaoRtjV1UqSI4kUkAnO3kDk1FpunrZeAbDSXztmWC1kPOW811Rj+TGvCxNVXlUex9FQh7Omo9jEi1jxDaWyR6hqtnHNvk+Vrq3Vgdqbc9tm7zMgc4xWrpPi7TFvbhdS8Q6eApYZa9gKk72xtCnIG3bnPevQbTSdLtY9lvptnCvTCQKB/KrEWn20kqRx2cDO5CqojHJNfHf6yQ5tKb+/8A4ASx7l9lHL2Xibw7Jbyhdf0wqRlT9rTqPxrYF9ZajZh7O8t7j5Q37qUNx+BrUvdIt7O7e2mtbUupGSqKQQeQQfpXP+NNJ03S9S0XUrKxtrZ/tohkeOIKWEismCR1+ZgfrXbhc9VesqThZ3tv/wAAUMRd2sc34ettcuEv/CdnoU2o3bbt8x2i3Mc7vtllfsPlYkYJ+UgA8Z9X0D4X6JDsuvEjt4i1Dyoo5Hul/cfu1wuIfun1y+457isf4d3H2Tx8IS22O+sZIz/tyROrIP8Avlpj+deq19lhKUHHme5w46vUjPkTshEVUQIihVAwABgAVm+B5P7M8Z6vov3YLxBf269g2dsmPqcflWnWJqLfZfHPhq9XjfLLbP7h14/WvTprnjOn3T/DVfkeHiH7OVOr/LJfc/df53+R6HRRRXjn0IUUUUAFFFFABRRRQAUUUUAFYXinwjofiQK2pWp89RtWeNtsgHpnuPrmtx2VELuwVVGSScACqzalYrMYmuolI28lgFJYkAA9CcqeOta0p1IS5qbafkYYinRqw9nWSafRnzd4z0G58O69cafMj+UGLQSMOJI+xz3Pr75rKtLee7uY7a2ieWaVgqIoyWJ7V9LahJ4b1mxuF1BbS6gtU8yYTJzCpBO7nleAah0nT/CeiKbrTbexhYgfPFh3IOeAeWx8p49j6V9RTz+UaVp03z/gfCVeEYTruVOslTevml+XzPIh8LfFv2tYTb2ojOMzeeNg/D736V6VpHw08L2tpard2IvLmJR5krSOBI3UkqDjHt6etdP/AGtpvmpEL6BmckDa4IyNuQSOAfmXjrzT4dQspYbaZbqILdRiSDc20uuM5APPQ59q8nE5rjaySb5fS6PoMFkGWYWTcUpN/wA1nb0/AnhjjhiSGGNY40UKqqMBQOgAp1VP7T035P8AiYWn7wBk/fL8wJwCOeeeKt15TTW59BGUX8LCiiipKCiiigAooooAKKKKACvCfi1df2j8YYrbO6LSNLGB/dllYkn8U2/lXu1fO/iJzP8AFzxjM3US20Q9gsIFduCXvt9kaU9x1Z/iS2mu9Avre2XdcNAxgGcfvAMp/wCPAVoUV3tXVjVOxjfDuHR9U0l7y4WKWR8MBIeiFQc4+uefavO/FWoahaz3OgWn77Sk1dbgOWUE27OCiL3bEuWJ6/d7GuhWHR9Cur/w7smkuGRbuxZpSxSJmIZTk5OCD1zwRznNU/F+ildD0XWvtG1f7QAdcAjHIA+ucn8BXLUvKF+qPQcU5PETm/ekkk9r+Wv+RtyXGkfYbJIrWYTq3+lNvxvXuAf/AK3Fcr4xt9Pumge5tt1mtwW2MxyEOcgkYP3d31IFdDY2jXl/FZ27gmQgBnGAOMn+tP8AGHh6SwQW0lwrrMu6OVVwVZSCDj2ODWtWmpwce56zdCE/Yc3vSu0nd9blvTvD3hiLxjbReEjqOn6pAkszaxa3BfY2FV0y5IZiJeeOMiuU1jwh4b0fwNeQ/bL/AFkvdTJK8NyUiSeGORkJQYyQpI6n7xxngVPo/ifUPD2nzWqxwNcC1a1srckRmA7mfchOBIrM5J53DaoIPa74wu9L1Tw6mi+FrWVLM2lpFdfayom8+PIeYIjMQrAoC7Ffu4G4mvmPqleM+XW2gqtSjZXglJ3W2i7L59yGXVtRbQLO5+2yx2sUlrczuFDGONSu7BIO35NwwOoyO9ei1xmtaPrGm+CrixjaOO1vrfytvDEHYdobI/lXVaVex6lpdpqMKlYrqBJ0B6hXUMP0NfUQ0l8jx8bySanTtZ9V1t38yzRRRWpwnXfs4XXl2PiPQCeLDUvOjX+5HMuVA9sqx/GvWK8V+BTmP4keJ4B92aytpW+q5Ufzr2qvMxitVf8AXQyn8QUUUVykBRRRQAUUUUAFFFFABRRRQAUUUUAFeZ6MNtvKh6pPIp+u416ZXnZj+y67q1meMXJlUezjIr5zP4u9KfqvvV/0PqOG5r97DyT+52/UmryfVYPiPd/E7xBH4I1i30+BBaiZJWUeZIYuDhlbtXrFeMapZ/E7Uvil4uXwPMYbWGW0jmYSRJlhbRuPv8/xdvauXK/4z9P1R6GcfwF6/ozb0bTfFmveMxp3xU03Tb/+zdOaSzWSCKRJPNkUFyBkZHk4HAPLVwngP/hK7HU7y38EWMAURN9oVbaJgB9pnCcPLFjgHpn8K9B+HEHjy28a6nD49mMt2NNg+zMXjbMfmy90989ea5/4PatpWl65rB1PU7KxEkS+WbmdY9+Lq6zjcRnqPzroxM3zz62scWGhFwpa2vfU0RefGXH/AB5Q/wDgDbf/ACbVXWLz4yf2Td5sYSPJfObK2HGDnkXh/ka9F/4S7wp/0M+if+B8X/xVVdX8WeFW0m8VfE2ikmBwAL6LJO0/7VcMas+Ze4vuPRnRhyv96/vOe+A//IvX3/XeH/0lhr0YdRXnPwH/AORevv8ArvD/AOksNejDqKxxH8RnRhP4ETz74S/8lF0f/rs3/oDV9N18yfCX/kouj/8AXZv/AEBq+m6/UeKf96h/h/Vn4l4f/wC4VP8AH+iCiiivmT7s8c/aU66Af+vj/wBpVynhs50O19g3b/bavTfjvokuqeEVvbdC8unSeawAyTGRh/y4P0Brx3wpqMcaGxncJlt0TMePdfb1H4+1ejnWEqZhw2oUFeVOV2lvbX9JXPzrE1FguJZzraKpFJPptFfnGx0cskcUTSyuqIgLMzHAAHc0fB+xlFnrOvyKVi1rUDc2o9YFjSNHx/tbSw9VZa5X4n6Xpt34ZvrrUftLeTA2yNLiQKzY4/dg7WbJ4yCc161o63a6TZrqDI14IEFwUHymTaNxHtnNfBZFRioyqX12PsI7HEapDGnxG1eVo41nksLTDKuC0YaYDJ7ndvH0x7VZrT8b+G5taS3v9LvFsNZsg32aZ13RSI2N0Uq90bCnI5UgEdweQsP7ej8Uy2PiCCzt5oLGOWNbSdpIpN7uGYFlU8eWByON3vWGbYGp7SWI+z/SCSvqbCwQLcPcLDGJnAVpAo3MB0BPWvOde0e8fxNqepeDUlg1W2IkmvjKcrLtyYIlPBLqRu3fL93jjj0qobW3ito2SFcBnaRvdmYkn8zXk4fEyoS547jp1ZU3df16nkt1p/xC8QHSNH1DXZ7gx27Xl7b37bAoeZcI4j+WVf3bEIw4ywz0x0HhPwfLDplveQ3c2mapAiwnagKiSIeUxI/iSRY0JX2DAg812qWMa6vLqQJ8yWBIWHbCszD/ANDNReIJ9TttMluNKtUu7iNGYQMcF/lOAp6Zzjg9RmuutmNau1G/9dvQudeU7IxJtR8cWchR/D+m6gnaa2vDGT9Uccf99GqE9/4+v9S03S47XTNJm1G5SCJI3NzPgnLvjgAKoZiecAVLYeLtM027NvqfiAXdncQrNa3c6KjiQDEtu6qo2yKwyFIzhsc7TV3wLLd6B8SdK8SR6NJaaTr6x2Fq06FpbtJWz5isSShVhG2xsEpvYA4OOrK6EcRUjKdP3dNbPrpaz210emmuxboShNxktj2nwf4Q0jwxFI1mJ7m9mAFxfXT755sep4Cj/ZUBfaugoor9BjGMVyxVkQFFFFMQUUUUAFFFFABRRRQAUUUUAFeff81M1/PXyLbH02V6DXA6wv2X4okt9y+0wFT6uj4x+Vd+A3mu8f1T/Q8rNdqUu01+Ka/NmtXM/FS8+wfDrXZhcG2d7N4I5gCTG8n7tWGPRnFdNXC/HKR/+EJjtIml8271G1jRYQplYrKJMRhuC2IycH0NOq7QbKox5qkV5nkusRWsmmXdzp8fhW8Sz05Ypb7S4gsm+4ljtVEvJ5MTT9zyvp16CCx+1Xul2QljiUXKMWkYqoCKX5x7qKW8g1HWPAXjbUbibUXuba5sYmW+gjhlSO2aK5bKxjA+WZj/AIVXvJ/L/s66UnH2yAHGejsE7f79fP46LWHlb+V/qe6pc3P5f5HolvFp9ups5pYLiW5+XzkJKwf3Tkgc5xn2+tLDYXGlrJfXOxJI1Kom4F0kbhcjsQMsPoKxqUncSzEknqTX5iq8f5dVt/XU4uZdjYSxOo2Vrc/abeDavkMZn27mU8D/AL5I9uK5/wCLMVgfD8BtZLhpYtQtnUyIu07Zk59qsLgMD71k/EmdX02ygjfJm1C2j4x3lXPX2Bruy+spV4WjrdGlOV2tBNL8uHxfoV44Y/Z79QMDvLG8P85a9lrxrTl+0eKdFtVcI019GwyM58oGYj8REa9lr9WwN+RnPmVvaL0CsHxT/wAhXw1j739sQ/lzmt6sTUV+1eOfDVkvOyWW5f2CLx+tepQ0nfsn+TPExutLl7uK++SPQ6KKK8U+iCiiigAooooAKKKKACiiigBHVXQoyhlYYIPQiueHhGwW2hhiuruPyggDhlLHa0jZyRwSZGyR9Omc9FRWkKs4fCzGrh6dVpzVzItfD9nb2l3arLM0d3AIJMkZAwwyOOuG/QVUbwhprX0160tyZpowjfMMdF5AxwflY/8AA29eOioq1iaqbaluRLBUJJJxVl/X6nOx+ENOju7W6Sa5WS2wYzlcZHc8c5GR+Prg1IPDFv8AZ0t3vrp4hZ/YyCI/mi27QM7cgjJORg888YreopvE1XvIlYHDraJzcng7T5S7zXFy8rg73+QEk+dk4C4H+ubp6D3z0lFFZ1Ks6nxO5rRw9Ojf2atcKKKKzNgooooAKKKKACiiigAr548Txm3+L/i6E9JGtZl9wYRn9a+h68O+M9odO+K2malt2w6tpzW5PYyxNu5/4CyiuzBP32u6/wCCaU9zKpCQASSAB1Jpaw/H7XK+Cdaa1hWWX7FKNrNgbSp3HPsuT+FehJ8qbNTk9B0iDxRrWpeJvti2BEqygSHlo9gQAg9MqoJHZjUuuQXt34YlsVkAgmbfECQQJUwQcdRzir1zoM+i2dkJHWQXCbxtGCG4yMfiKrMpVirKVYcEEYIrGFNctn1PocFRp1KfNGfNB2srbW0087mRoHiBbi5WFllstQjJIjfhhg9R6/8A1jXb+JYp7V7O8ur6LUZJYj8jp8qjHUAHpz146VzepaLpuoaQbqS6EeoRS4gCr86cfeB/p0qjbQ+LbbTzcSaJ/akfmFEltucr0JKnlSM+44o5nD4hV5xjONSrKyjdXa3utr7r5bm5pejXOstJFBDHIqAF/MI2j0qp5H2NpLbyhCVYh0XgBhxzis7S/G7aZeeVbw38E0qkSI1sW249R3+ozT4tc067k3LPNc3Ty4a2jiYzsTzwuM5PNP2sH1OiNd+1lKclyaW7+dzX1vWbqbQmW6umcWqs6oyqFwqnkt1J7V1Wh2f9n6JYaf8A8+1tHD1z91QP6VjaZpceqahba1d6bb2lrGqy2NqshkYMeRLLnjeB0AyASTknBHS1UNXzHgYmvCqkqceVdtN3vsFFFFaHKbvwGjM3xC8V3I6QW1rD+LBm/pXtNeWfs3WZbw3q/iBlx/aupSNC396GP5F/XfXqdeXi3eqzKfxBRRRXMQFFFFABRRRQAUUUUAFFFFABRRRQAVxnji3+ya3Z6oBiK4X7NKfRuqn+Y/CuzqlrmnRarpc9jNwJF+Vv7rdj+BrgzLCvFYeUI/FuvVf57fM9DK8WsJiY1JfDs/R/5bnHV4tcat8T7P4k+L08D6bLcW0t7AZpRaq67ltolxubgcDpXr9jJMpks7xdl3bNslX19GHsa8k0vxv8R9F1nxJb+HfBs+qWza1c/wClGxnmDbW2hQUwOAorwcofNOT8v1Pps60pxXn+h0vw3vPG2oeKtYm8dWRtb6GxtY7ceUqbo2knJPy8HkVwXgHwdp3i3W9RGoXN1ALWI7PIWI53XVxnPmI390dMV6F8OfEnijxJ4m1m58VeH30W6hsbOOOJreSLzF8y5O7D89cj8K4H4ea1q+i69qQ03QJtV82IiUIXBiIurjGdqN1yeuOlb13L2lTl30/I5qCj7KjzrT3vzOx/4U54d/6CWqf9+rT/AOMVU1f4O+HV0q7b+0dTJWFyMx2uMhT6Q1qf8Jr4q/6EO6/7+S//ABmqms+NfFf9kXgHgK7JMDjiSX0P/TGuOLr3Wv5HZJYXlfu/gyX4D/8AIvX3/XeH/wBJYa9GHUV5z8B/+Rdvv+u8P/pLBXUeLtbh0ywkhjkBvJVKogPKZ/iPp7ep/GtKGCq47GKhSV27fLzfkjHE5nh8sy54rEStGKfzfRLzZznwk5+Iuj/9dW/9AavpuvBv2f8ARJbvxNJrToRb2MbKrY4MjjGPwUk/iPWvea/QuJqsZ4tRXRJP8WflPAlCdLLXOS+KTa9LJfmmFFFFfOn2ojKrKVZQykYIIyCK8Y8f/CW5FzJqHhdUkiclmsmYKUP+wTwR7Hp717RRXbgsfWwU+ek/VdGeXmuT4XNKXs8Qttmt16f1Y+Ur7Q/EsJit7zSdVHkOskSvA5CMpyrLxgEEZBFT7/GX97Xvzlr6mor2FxDHd0I3/ryPlv8AUdrSOKkl/XmfLO/xl/e1785age18TPqEV/Jb6vLcwxvEjyJI+FYqWGDx1Vfyr6toqKme0asXCeGi0+js1+RUOC6kHzRxc0/68z5a3+LP+fS+/wDAP/7Gjf4s/wCfS/8A/AP/AOxr6lorj+uZd/0A0/8AwGP/AMia/wCqWK/6Dqn4/wDyR8tb/Fn/AD6X/wD4CH/4mjd4r3bvsl/nH/Pof/ia+paKPrmXf9ANP/wGP/yIf6pYr/oOqfj/APJHyTqGi6pftNJdaFK8s8ZikmFhtlKkYxvChhx6GtKGbxrDDHDDL4gjijUKiI0wVQBgADsMV9SUV1UM6w+HTVLCwj6JL8kRU4Or1Lc+Mm/W/wD8kfL32zx1/wA/XiP/AL+TUfbPHX/P14j/AO/k1fUNFb/6xr/nwv6+Rn/qRP8A6C5f18z5e+2eOv8An68R/wDfyaj7Z46/5+vEf/fyavqGij/WNf8APhf18g/1In/0Fy/r5ny99s8df8/XiP8A7+TUfbPHX/P14j/7+TV9Q0Uf6xr/AJ8L+vkH+pE/+guX9fM+Xvtnjr/n68R/9/JqPtnjr/n68R/9/Jq+oaKP9Y1/z4X9fIP9SJ/9Bcv6+Z8vfbPHX/P14j/7+TUfbPHX/P14j/7+TV9Q0Uf6xr/nwv6+Qf6kT/6C5f18z5e+2eOv+frxH/38mo+2eOv+frxH/wB/Jq+oaKP9Y1/z4X9fIP8AUif/AEFy/r5ny99s8df8/XiP/v5NUE48XT3EVxONclmiBEcjiUsgPXBPIzX1RRTXEqW1Ff18iXwM5b4qX3f8E+Wd/jL+9r35y1R1jS9e1iKGHVLPV7yOGUTRpMsrBXAIDYPfDH86+tKKUuI4yVnQVv68iocEzhJSji5Jr+u58jw6JrMOm3mmxWGrJZ3u77TCFlCy7kCNuHfKgD6Ckk0HVJLQWkmj3rwAABGt3PTkdu2BX1zRWcs9oySUsNF29P8AI3hwliYNuONmm999fX3j48XwnqC58vT9cjBOdsctwq/gAcClPhXUiCPsfiHn0ubof+zV9hUVj/auE/6BIfcv8iv9VMX/ANB1T73/APJHx1D4R1CIELa+Izzn5ru7b+bVNB4Yvop45/7H1GWWNw6PPFJKysOhBfOK+v6KazbCJ3WEh9y/yD/VXF/9B1T73/8AJHyYNL11buG7TT9SSeAlopEhdWQkFSQQODgkfQn1q7v8Zf3te/OWvqaiuiHEMKatChFLy/4Ywq8GVasuapjJt+ev6nyzv8Zf3te/OWmKvi1btbtV1sXCrsEoEu8L6Z649q+qaKv/AFm/6cr7/wDgGb4Fb/5ipfd/wT5e+2eOv+frxH/38mo+2eOv+frxH/38mr6hoqf9Y1/z4X9fIr/Uif8A0Fy/r5ny99s8df8AP14j/wC/k1H2zx1/z9eI/wDv5NX1DRR/rGv+fC/r5B/qRP8A6C5f18z5e+2eOv8An68R/wDfyaj7Z46/5+vEf/fyavqGij/WNf8APhf18g/1In/0Fy/r5ny99s8df8/XiP8A7+TUfbPHX/P14j/7+TV9Q0Uf6xr/AJ8L+vkH+pE/+guX9fM+Xvtnjr/n68R/9/JqPtnjr/n68R/9/Jq+oaKP9Y1/z4X9fIP9SJ/9Bcv6+Z8vfbPHX/P14j/7+TUfbPHX/P14j/7+TV9Q0Uf6xr/nwv6+Qf6kT/6C5f18z5e+2eOv+frxH/38mo+2eOv+frxH/wB/Jq+oaKP9Y1/z4X9fIP8AUif/AEFy/r5ny99s8df8/XiP/v5NR9s8df8AP14j/wC/k1fUNFH+sa/58L+vkH+pE/8AoLl/XzPl77Z46/5+vEf/AH8mo+2eOv8An68R/wDfyavqGij/AFjX/Phf18g/1In/ANBcv6+Z8vfbPHX/AD9eI/8Av5NR9s8df8/XiP8A7+TV9Q0Uf6xr/nwv6+Qf6kT/AOguX9fM+Xvtnjr/AJ+vEf8A38mo+2eOv+frxH/38mr6hoo/1jX/AD4X9fIP9SJ/9Bcv6+Z8vfbPHX/P14j/AO/k1H2zx1/z9eI/+/k1fUNFH+sa/wCfC/r5B/qRP/oLl/XzPl77Z46/5+vEf/fyaj7Z46/5+vEf/fyavqGij/WNf8+F/XyD/Uif/QXL+vmfL32zx1/z9eI/+/k1U9StvE+p+T/aVvrF75Db4vtCSSeW3queh9xX1bRTXEiW1Ff18g/1In/0Fy/r5nyb/Zuvf8+Gp/8Afl/8KjuNH1q4haGbTdSeNxhlMMmCPTpX1tRQ+Jbqzor+vkNcFVE7rFz/AK+Z8nX2n69fNC1zp1+5hOYyLdl2nj0A9BVafw/qk8zzTaTqDyOcsxhkyTX11RU/6ww/58R/r5HXT4Zx1NJQzCokuza/9uPkH/hGr/8A6At9/wB+ZK0LGz8RWNqba1sNQjiJJwLZjyfQkZFfV1FH+sMP+fEf6+QVOGcdVXLUzCo15tv/ANuPkH/hGb7/AKAt9/35kqfT9F1ewneez0m+ildCjOLdydvpyK+t6KX+sMP+fEf6+Q58N4+pFxnmFVrzb/8Akj5Li0nXIokij07UlRFCqohfgDoOlO/s3Xv+fDU/+/L/AOFfWVFaLiW3/Llff/wDj/1Jqf8AQXL+vmfJv9m69/z4an/35f8AwpG0zXWUq2n6kQRggwvz+lfWdFH+s3/Tlff/AMAX+pM/+guX9fM+V7AeLtPs47OwGuWltEMRwweaiIM54UcDmp/tnjr/AJ+vEf8A38mr6hopf6yL/nwv6+Qf6kT/AOguX9fM+Xvtnjr/AJ+vEf8A38mo+2eOv+frxH/38mr6hopf6xr/AJ8L+vkH+pE/+guX9fM+Xvtnjr/n68R/9/JqPtnjr/n68R/9/Jq+oaKP9Y1/z4X9fIP9SJ/9Bcv6+Z8vfbPHX/P14j/7+TUfbPHX/P14j/7+TV9Q0Uf6xr/nwv6+Qf6kT/6C5f18z5e+2eOv+frxH/38mo+2eOv+frxH/wB/Jq+oaKP9Y1/z4X9fIP8AUif/AEFy/r5ny99s8df8/XiP/v5NR9s8df8AP14j/wC/k1fUNFH+sa/58L+vkH+pE/8AoLl/XzPl77Z46/5+vEf/AH8mo+2eOv8An68R/wDfyavqGij/AFjX/Phf18g/1In/ANBcv6+Z8vfbPHX/AD9eI/8Av5NR9s8df8/XiP8A7+TV9Q0Uf6xr/nwv6+Qf6kT/AOguX9fM+VpV8Wy3H2iRdbebG3zGEpbHpnrSWcfiyzR0tE1u3WSRpHEQlUM7dWOOpPc19VUVK4gpp3WHj/XyLfBlVpJ4yf4/5nyq0fitrlrlo9aad0WNpSsu5lUkqpPUgFmwO24+tVrLS9csZZZbLTtRtnl/1jQwOhfknkgc8sx+rH1r6zooef03/wAw8f6+QLg2stsZP8f/AJI+Vtvi3+7rf5S0jJ4sZSrJrZBGCCJcEV9VUVP9vUv+geP9fIf+p9f/AKDZ/j/8kfJ+m6b4iskMGnafqtsrkEpbwyIGOAo4Uc8AD6AV1HhX4X+JNZuVl1KF9MtScvJcD943rhOufrivoiiifEVRRaoU4wb6lUuCaMpqWKrSqJdHp+rf3WM/w9o9hoOkw6ZpsPlwRDvyzHuzHuTWhRRXz05ynJyk7tn2lOnClBQgrJbIKKKKks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D//Z">
            <a:extLst>
              <a:ext uri="{FF2B5EF4-FFF2-40B4-BE49-F238E27FC236}">
                <a16:creationId xmlns:a16="http://schemas.microsoft.com/office/drawing/2014/main" id="{795A700D-A698-4943-A644-63B03FDA1138}"/>
              </a:ext>
            </a:extLst>
          </p:cNvPr>
          <p:cNvSpPr>
            <a:spLocks noChangeAspect="1" noChangeArrowheads="1"/>
          </p:cNvSpPr>
          <p:nvPr/>
        </p:nvSpPr>
        <p:spPr bwMode="auto">
          <a:xfrm>
            <a:off x="4724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6" descr="data:image/jpg;base64,%20/9j/4AAQSkZJRgABAQEAYABgAAD/2wBDAAUDBAQEAwUEBAQFBQUGBwwIBwcHBw8LCwkMEQ8SEhEPERETFhwXExQaFRERGCEYGh0dHx8fExciJCIeJBweHx7/2wBDAQUFBQcGBw4ICA4eFBEUHh4eHh4eHh4eHh4eHh4eHh4eHh4eHh4eHh4eHh4eHh4eHh4eHh4eHh4eHh4eHh4eHh7/wAARCAFcA0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EZlVSzMFUDJJPAFeMeP8A4tXJuZNP8LskcSEq16yhi5/2AeAPc5z7V0/x31yXS/CK2Vu5SXUZPKJBwRGBl/z4H0Jrz/4P+FLbVZJdY1KITW0D+XDEwyrvjJJHcDI49/avpMqwVCnh3jMSrroj4biHNMZWxscrwMuWTV5S7f5aa99kc8t3421b/SY59fvQf44zK6/hjil+y+Ov+ffxJ/3xNX0IoCqFUAADAA7UV1/29b4aSscK4OvrPESb/rzPnv7L46/59/En/fE1H2Xx1/z7+JP++Jq+hKKX9vP/AJ9If+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hqta6hY3cjx2t7bTun3ljlViv1APFP8At6X/AD6QnwdBf8xEjwT7L46/59/En/fE1H2Xx1/z7+JP++Jq+hKKX9vP/n0h/wC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MXjqEeaY/EcYXndtmGPxra8K/FDxJo9ysepTPqloDh45z+8H0frn65r2quK+J/hO11fSJ9StoVj1G3QyB1GDKoGSrepx0rSnmmHxUlSxFJWfXsY1+Hsbl0HiMDiJOUdbPr+j9GtT0Lw9rFhr2lQ6lps3mwSj6FT3Vh2IrQrwb9n/XJbTxNJoruTb30bMq54EiDOfxUEfgPSvea+ezTA/UsQ6a23XofZZBm39q4KNdq0tn6r+rhRRRXnHtHjn7Sh50Af8AXx/7SrU+DYA8DW+B1mkz/wB9Vl/tKfe0D6XH/tKtX4N/8iLb/wDXWT/0Kvq5f8iWl6v85H57S/5Kmv8A4V/6TA7GiiivCPsDnPGF9qyapoeh6Pc29lcatcSRm7mh80QqkTSHCZGSduOTVO+j8UeGNf0KPUfEsetWuqXTWskTWCQGM+Wzh1Kn/Zxg561Y8U8eNvBLDr/aUo/A28lWviZ83ifwUnrqcrflbyV0xlZwjZWabei8+u/Q45xuqk7u6lFLV215em3V7m7XL6xPr+p+NovDGi6pb6Sq6cb6W5e1E7t+82BFUkAeuea6iucsOPjZD/teHJc/hcx4/mazpu3M+yZtWV+WPRtLsQaa+v6P45Tw7q2tJrMNzpz3kcxtFgeJkkVCuFOCCGz68V1Vc7rfPxpsh/d8OzH87iOuioqO6jLq0FJcrnFbJ+vbuFFBIUEkgAdSa5X/AITJtQnkg8K6DqPiHy2KvcQbYrUMOoEzkKx/3c1MYSlsXOrGFuZ7/N/ctTqqK5d9a8aWw829+Ht35I5Y2mowTuB/uZUn8Ki/4WF4dj+S9TV7G47wXGlXAkz6YCEfrVqhN/Cr+ln+Rm8TSXxPl9U1+djraK5IeOIftNr5nh/XrawubhLZb65tPJiEjnCcMQ2CeM4xXW1E6cofEi6dWFS/KwormbrxRey6reaboHhnUdalsnEdzLG8cMKOVDbNzsMkAjOB3q94Y13+2VvIZ7CfTr+xn8i7tJmVmjYqGBypIIIIIIpulJK/9fduKNeEpcq/J2+/Y2KKy/EuuWug2cU9xDc3Ek8ywW9vbR75ZpDnCqPXAJ5I6VQ03xU02sW2lapoGraLcXYc2pvI02TFRllDIxwwHOD2oVKTXMkEq0Iy5W9To6KZcTR29vJcTNsjiQu7egAyTXJ2Hi3W7yyh1KDwHrc2nXCCS3mhlgZ5IzyreXvBGRzzRGnKSuv8hzqxg7P8m/yOvorkL7xpe2Nv9vvvBuvWOmRui3F1ciJPJDMFDbQ5JGSM4rr6Uqco6sIVYzbUfya/MKKKKg0KusajaaTpdzqd9J5dtbRmSRsZwB6Dua5e+8ZataabJrEvgbW4tKhTzJrieSGNkj7t5e8sfp1qj8TdWbWdI1jwnouk6tqd9iOKZ7a1LQwsSr7XfoDt579a7T4s6fqOq/DrWdN0m2a5vLiERxxKwUtllzySB0zXQlGnyKa+J9ei01/E5JSnV9o6bfuror3eumz7dO5aidZI1kQ5VgGU+oNOrkLzxXrWk2yXeseCNS0/TlkjikuDdQP5W9winarkkZYdK6+s503HX9U/yN6dWM7pbrumvzCiiszxFr2l6BZrdanc+UHbZFGqlpJn7Kijlj9KmMXJ2SLlKMFzSdkadFcvHrni+8XzdN+H1+YD91r69htnP/ACSw/HFNk8Walpxx4i8Ha5pq/89oIxeRD6tESR+Iq/Yy2Vr+qv91zH6zBau6Xdppffax1VFcmPiDoU/wAmmW+s6pN/zxtNLnLf+PKAPxNaXhjxAmtSX1tJp95pt7YyKlxa3SqHUOoZG+UkYIPr2NEqNSKvJWHHE0ptKMrm1UN9JJDZTzQx+bKkbMif3mAyB+NTUVmjZ7HE+G9J8X+JfCVp4hi8dyQTXtqLiK3g06ERRuRnYSwLMAeDz2rd8D6xJr3hLTdXmVUmuIAZVUYAkHDgf8CBpnwdf7LpeseHW4OkarPFGh6iGQ+bGfycj8KofD5fsFz4i8PN8v8AZurSmJPSGbEyf+ht+VdFR8znHs7rRLR+nyOOjHkVKSb95NO7b95evpIteNdR1G3/ALK0rR5o4NQ1a+W1jmePzBCm1nkk2/xYVenvWb4qsfF3hHRpPEUvi99YtrN42urSbToYw8RcK5VkAIIBJ79KvQr/AGl8YrCLrHo2lS3JI7SzsI1H/fKv+ddJq32PxToHiDRYGD4WXT5SegkMQP6bx+IqHU9k4K2m70XV/wCRoqPto1JXd9VHVrZdtnrfcUEEAggg9CK5XUm1rXPHLeHdJ1qTSLaz09bu5nht0ld5HcqifOCAMKxq38OdQbVPAujXkmfNNqiS5670+Rv/AB5TS/C9ftmv+Lte/hn1FbGP/ct0Ckj23s9DTpKbe6/O9v8AME1X9nFbS17aWv8AnYp6DNrlh42vvDOp6wutRQ2MV2Lo2ywvEzuy+WwXg5C7s4FdVXK+CX/tHX/FXiA8i71M2sJ7GK3URgj2LbzXVUq3xedlf1tqPDfBdbXduul9PwCiuRg8XaxqVs994f8ABep6npys4W6NxDCJQhIJRWbcRkHHHNRaX44uPEUSyeDvDd7rSKitPK8qW0UTEA+Xvb7zjIyBkD1qvq89fLfVaevb5i+t0tFrrto9fTTX5HZ0Vyf/AAmV3G5s7nwb4kTVQcfZI7XzFP8AtCUHy9vvkVseF9ag17SRfQwTWzCWSGaCYASRSIxVlbBIzkVMqU4q7WhcK9OcuVPUx/icBPYaPpk0jpZajrNtaXpViu6FiSVJHQMQF/GofiV4b8OeH7DRb/QdIsNM1VNWtYbV7WFYnl3OA6NtxuBTdnNaPj+602HRI7LUtJk1cahcJaw2UYG6aQ5YAEkBcbSd2RjFcpo1jaeHvEGmXWq+A9Q0v7TOLS0vbrVFvPKkYHaoXexTOCMiuilfli72tfTTX8f0ZxYi3PKLSd7a6+7+DXmtUemUUUVxHpFHX9Vs9D0e41W/Zlt7dQW2ruYkkAKB3JJAHua52/8AGOq6fZ/2nqHgnWLLSUdBNdXEsKtErMFDGMOWPJHAqj451ZvEEcnhvRdI1bUJYtSto7m5htSbeIpLHI6s/qAOcZ611vxf0/UtU8B3djpNi99dSTW7CBXVS6rMjsMsQBwproiowcIzXxPq9lpr/wAOck5TqKpKnJ+6tLK93rps+y2NGiuTn8VaxYTWja34N1HTbO4uY7YXDXUEgV5G2rlVYnGTXWVlKDjv/n+RvCrGd7dO6a/MKKKxvEfiXTNDeG3uPPub64/497K0jMtxN/uoO3ucD3pRi5O0UVOcYLmk7I2aK5gax42lXzrf4eXPknlRPqcEcpH+5k4PsTVvw74ltdWvJ9Oms7zTNUt1DzWV5GEkCno64JDLnjINW6Ukr6P0af5GarwbS1V+6a/NG5RRRWRsFYPjvVb7SdFifTfJF3dXkFpE8ylkjMsgXeQCM4z0zW9XJ/FT5fDdtIPvR6pZMv1+0JWtBJ1Ip9zDEycaMmuxX8UWvjHwnpia7c+LodVijuYI5rM6YkKuskixnDBiwI3ZHJ6V2lY3xr58D7P7+o2S/wDkzHWzS53UpRlLe76JduxSpqlXlCLdrJ6tvv3v2CiiiszUKKqaxqmn6Pp8uoapdxWtrEPmkkOB9B6n2HJrAh8SeI9SUTaF4F1O5tiMrNezx2YcdiqsSxB9wK0jTlJX6een5mc60Ivl69km39yOqormLfxXPbajb6d4m0C90Ge5fy4JZXSW2lc9EEqHAY9gQK6elKDjuOFSM78vT5P7mFZHiXX7fRBaRtaXl9eXkhjtbS0jDyykKWOASAAAMkk8VqyyJFE0kjBUQFmY9AB1NcXoupSeKviB4a1bTdH1ePS7OK7c3tzamKGQSRqEKE9QcHsOoqqcL3k1or/loRWqNWhF+82vzSb+SL9n4n1Ea5YabrPhe/0cagZFtJZp4pN7ou4qVRiV+UE8109c/wDEy110+KPC2qaRoU+rxWDXbTxxTRxlS8aop+cgd2/I1HpXiS+k1+HRdZ8N3ujXFzA81sZZ4pVkCEBh8jHBG4dafKqkIziltqr+b6XvsSpulUlTm29VZtd0uqVt9DpKjuZora2luJ5BHFEhd3PRVAyT+VSVx3xA15WsNW8M6dpmq6pqc+nSKUsrUyLD5isqGRuignPvgVNODnKxpWqqlByYf8Jlq1zpjatpfgjWrnThEZxcTSQwB4gM71Vn3EY5HHNdRpN9BqmlWmpWu4wXUKTR7hg7WUEZH0NJc2F8PhTLpdtbub8aGbeOHIBMvkbQvPAOeK4yx13xJ4a8JWv9p+A9Shs9Mso1uZlvLdgiRoAzBd+T06VcVGqnyJJ3tvv97/IxlKdCS9o201d6aJ/JafM72imW8qTwRzR5KSKGXI7EZFPrE6gorN8Q67pegWQutUuRErtsiQAtJK56Kijlj7CsmPXPF14PO034fX5tz91r69htZD/wAkkfjirjTk1fp5tL8zKVaEZcu78k3+VzqKK53SfFIm1aPRdZ0m+0PVJFLRQ3W1knx97ypFJV8dxwfauipSg4vUqFSM1eIUUVz+teJLi21r+xNI0K+1nUFgFxJHA8caRISQpZ3YAEkHj2pRg5PQJ1IwV5HQUVxX/CeSR38uh3PhnUk8SKyhNLjeORnVl3B/MB2BMdSTxVqXxRrOmMP+Ej8F6tYxv/AKuWzZb5CfRvL+ZSfcY961eHmv8Ah1r6d/kZLF0n1fno9PXTT5nV0VzugeKRqesvpNzouqaTcm2+1QLfRqjSxbtpYAEkEHHBweRXRVnODg7M1p1I1FeIUVga54qs9O1IaTa2d9q2qlN/2Owi8x0XszkkKg+pqv8A2v44VfNf4dz+V1ITVYDJj/d6Z9s1SpStd2Xq0vzIdeF2ld27Jv8AJM6eisPw94o03WbmWxVLmx1KAbprC9iMU6D12n7w91JFblRKLi7SRpCpGavF3CiiipKCmzAGFwRkFTmnU2X/AFbfQ00D2PA/hIcfEXR/+urf+gNX03XzJ8Jf+Si6P/12b/0Bq+m69fin/eof4f1Z8t4f/wC4VP8AH+iCiiivmT7s8c/aU+9oH0uP/aVavwb/AORFt/8ArrJ/6FWV+0p97QPpcf8AtKtX4N/8iLb/APXWT/0Kvq5f8iWl6v8AOR+e0v8Akqa/+FflA7GiiivCPsDmPEfzfELwRF63l0//AHzbSVsfEDw5q+t3ei3ui31naXOmTySg3UTSK26Mp0UjsT3rI1r5vih4JX0a+f8A8l8f+zVZ+Jt1qx17wxo+maxc6UmozXKzy26oXISEuANwIHI/Wtnze0p8rs+V7+sr/gc6cPZVudNrmW2+0LfiM/4Rv4gv97xlpMXsmjlsfnLVrwr4P1jTvFr+Ita8SR6rN9gayjjj08W4RTIrk5DtnlazP+ET1FuZfHvi4nvtuokH6R0ngeG/034mX+kSa9rGp2i6PFcBb+583bI0zLkYAA4UdvWnNzdOVprbpG342JpqmqsOaEt9Lyb19LljV+fjXD7eHG/W5H+FdFXOanz8bPp4cX9blv8ACujqJfDD0RrT+Of+JnKeNkl1rWNH8GQyvFDqbSTag6HDC1iALID23syrn0JrX8Y6tdeH49G8M+FbOyivr8vHbCRD5FrDEoLuVXGcZUAdyaoeER/avxT1rVoubbS7FNLV+zTM3myAf7o8sGl8Qf8AJZdM8z7h0G48rP8Af8+POPfbVNJ1I03sle3na/8AkZptUpVY6OUkr+V7afj95WGr+LvC+p6bJrus2uuaVfXcdnM32IW8ts8hwjjacFd2Ac8jNdB8TNe1Xw54fh1DSYLOWRryG3kN1uEcayNsDnbzwxX8Ca574rfvPC8FmnM13qdlDCO5c3CH+QNafxvO74dXduP9ZcXVpFEPVjcx4/kaOSM6lJtLV2fTt/mPnnTpVoxk/dV1rd310u/T8TNn8P8AiLXpoH8W+IIprSGZJxp2n23kws6kMu92LOwBAOMjpXV0VW1a+t9M0y61G7fZBbRNLIf9lRk1LlKdl+RpGEad5X9W3f8AMzPhN+8n8W3Q+7Jr8yKfXZHGh/UH8qr36f2V8YJP4Yde0tXH+1PbttP/AJDdfyrmx4huPAfw58LXF0rrfatqf26+QDkQyM0sxI/2VZQa6v4vqLSx0XxQmP8AiT6lE8zjtby/upP0dT+FaODVe/SV0vlovxSOdVIvDJfahaT8r6v8Gytfr/aHxW8NWC8rp9tc6lMO3KiGP9Xb8qufGaNofDFrr0akyaJqEF8do5MYbZIPpsdj+FQfDQLqmveI/F7kfZ5Zhp9k7dPIgzvYH+60hf8A75qz4J8Q2PxG8I6xG6gwPc3Ni4AxuhOdjY942X8c1E3KFSMraQsn87t/qjWmo1KUoX96pdr5WSf4JlL4m3xtPh7rE8BDvNamCHafvNLiNcfi4rR8Y3t14N+GiR6SYzfW8NtY2QdchpCyRrx39fwrg/CtzP4juPCnhC5+e50a4ebWB/c+yMY4w3rvfYfwNdf4/k/tbx14b8Ox/NHZs2sXf+yEykI/F2J/4DWs6ajOFOWtm2/Rf52/Exp1nOnOtHRtKK9Xv9119zKd/wCGPEGu27WfijxhcXmnv/rLOytEtUkHozAsxHtkV1oAAAHAHSiisJTckl+lvyOmFKMG2t33bf5hRRRUGhwOpXPirwNcavqmnx6Ld6ZqOpxTOZ2lFwplMcW0KPlIHBzn1rtfifreoeH/AAZdanpK25vllgihFwpaPMkyJyAQejGuc+Ih+3y6H4btxvutR1OF9o/ghhcSSOfYBQPqRWn8aefB0EX/AD11WxT/AMmEP9K3kozqUuZat6+a0X+ZyxcqdKuoSdktPJu7dvvRk6ponjLX4IrHX/EOmNp3nxTTRWunsjyeW4cLuZzjlR2rr6bLIkUbSyuqRoCzMxwFA6kms/Qtf0XXUlfR9Ttb5YW2yeS4bae2aluUo7aLsjSMYU5b6vu7vT1NKub+GllHr2p3vjq+UTNJPJa6SGGRBbRsULKOzOwYk9cYHSr3jDVo9C8Mahqr5JghJjUdWkPCKPcsQPxrV+HukSaD4H0bSJhia2tEWYekhGX/APHiaicnCi2t27fLr+hcIqpiIxe0Vf57L9TlF1jxd4rvb240HWLXQtHtrmS2t5DZi4lumjO1nO4hVTcCBjnjmt74fa9qWpvquj64tv8A2rpMyRzSW4KxzRuu6OQAngkZyPUGuf8Ag5/yTXR8/f2SeZ/v+a+7PvnNXvA/7z4neMJk+5Hb2ELH1fbIx/IMv51rXhBRqQSXu7d90t+phhak3KlUcnee+umsW9FsrW6EGpa941v/ABlrPh3SZtE06DT/ACWFzNBJLK6SruBVdwXghgc+lXPDOgNpNxe395qVzqmqX5Q3d1MFXdsBCqqLwqjJwPfrVW3Im+L/AIjdOkGnWUUn+8TKw/QiulpSfLFRirXS/JP/AIJVOPPJzm22nK2u2rW222ncKKKKxOg5vTH/ALJ+L5X7sGv6b/31cW5/+Nuf++aNRX+zPjEx+7Drekhv96a3fH/oEg/Kq/xMY2FjpniVMhtF1GG5kI6mFj5co/75cn8Km+N0x0nStI8YQx+adGvg0m3nMEqmNx+bJ+VdMVzVIf3k4/Nbf+2nHN8lOf8Acal8nv8A+3E/wx23WteL/ETkBJtRFnGx6eXbIFJB9N7PXPfALVLq51rxH9tyv9ryDWrVT/zzkkkQ/oifnV1xceF/2eNvP9oXOn4/2jcXTfzDS/pSwWcfhnxx4MMOFt5LKXRZG7HCCSL82jb86ppTjV89F/26r/joQnKE6L7av1m7fhqR+G7yPw5B4zsbjiPRr+4ukT0glTz1H/jzCtLw3O3g34Hpqlz/AMfUWnPfSbhy08uZMH33OBXMfF+0uF+IMGkWyOIfF9tb2crr2aGcF2P/AGycius+LBW7/wCEd8KxgBdS1FHmQdDb2481x9MhB+NE0qip3+1q/ktf1Cm5UnVtvBOK9ZPT8OX7yXwJpTaL4P0vTZM+dFbqZs9TI3zOf++ia2qKoeI9WttD0O81a8bENtEXI7seyj3JwB7muduVSfmzrSjRp26Jfgit8Dv+SWaN6FZj+BmesHw/rV74ftD4e8F+Go9V0nQyLW7uGuhC9xOOZfKBGGIJyckAk4HSuu+Ful3Wi/DzRNNvV2XMVqplQ9UZiWKn3GcfhXM/Bzn4baRKfvTJJK57szSMxJ/E1d4ynVk9VzbdNb6/13MrTjChTT5Xy76X05dNfO1/Qs3vi7xNrkYsfDXh2/0d34m1DV4lRbcd9kYYmRvTovrWl4Y0W30HS/scM01w7yvPPPM2ZJpXOXdvcmtOiocko8sVZGqg3LnnK7/L0X9M5fxpz4j8GL/1G1P5Qy1c+LPz3PhCD+94gic/8BilP+FUtZP9p/EnwxpNuN72Dy6ndkdIoxG0aZ92ZsD6E1c+J/zeIfBcfrqzt+VvJWi/iU15P9TGWtKq/wC9Ff8ApJu0Vl6/4i0PQBCdZ1S2svPbbGJWwW9ePT36VpRSRyxLLE6vG6hlZTkMD0IPcVk4tJNrQ6FOLbinqjhYrnxV4J1IxwR6LdaTrHiJT5jtL9oX7TIoI2j5fl6A57DjtXYfEzWtU0PQ7SXRzbLeXeo29nG1xGXRfNfbkgEE4+tYHjI/2j4n8K6BbDfc/wBpx6jKB0jggyxY+mWKqPUmtD4wc2fhpP73iOy/Qs39K1kozq03Javfz/qxzxcqdGsoSdlZLy9PvM280TxbrVzYL4i8QabLZWl5FeeTaWBjaR4zlQWLnAzjPFdbUdzPDbW8lxcSpDDGpZ5HYKqqOpJPQVT0LW9I122e40fUbe9iRtrtE+dp9D6VMnKUb20XZaGsIwpytfV93d/iS63qEGk6PeapdZ8m0geZ8dSFGcD34rH8HWsXhvwjfeOvEn7zV7u1N7eyEZMUYXclunoFGBju3XtVX4vfN4AvoiSEmltoX/3HuI1b9CRW58XtN1LVPh7f6Zo9mbu5neBFgVgu9fOQsMngDaDk+maatyxi3ZSdn6K3+f4EtvnnNK7hG6Xm7/5fizkxrXji1ufD2sahrMatq+pQQHREtE2Rwyckb8byyL8xbOMgjpW78To44fFHg2/t8C/OpPa8dXt3hcyA+oBVT7VUhtbXwvOnjH4g6vBLq20xWVrCpMVtu6xwJ96SQ9C3XHHApmnm81PWH8ceKI10u2tbd006znYA2kTYLyynoJGAHH8I461p7rmpxSsk1orXb6Lvbv8A8Aw95U3Tm222nZu7SVnd9r9F/wAG3XUVz3hzxhpGu3xs7Vb2CVovPg+1WzRC5izjzI933lz/ADroawnCUHaSsddOpCouaDugrlPil82gWMfeTV7FR/4EJXV1yvxI+aLw7F2k8RWCn6eaD/SrofxEZYr+DJGj8aOfClmn9/V7Ff8AyOlbNYvxk50LSE/v69YL/wCRhW1WcP4EfV/obT/3mfpH9QoooqSjlvDVini3xrfazfjzdL0K5Npp1u33GuVH72Zh3Kk7V9ME9aq67r/iLWrrXbzSNeXQdF0VpIRMtskr3M0a5kY7wQEU/Lx1wea2vgeAfhtp9weZbia5mlbuztPJkn/PauR8H+Ddan8NxL47uINK0K2kkup7LzAGu2aRpC9w/RUyfuDr36YrqTh7WfO17uiW/e9l1bt+JwtVHRp+zTvNOTa07Wu+iV/wsdNr0x8QfAm4v9fiWKefRPtcmBt2SiPerAdjuAIH4VpeHJri58PabcXf/HzLaRPNxj5ygLfrmuc1XUH+IksWl6XC8PhGGRXurp0Kf2gUORFEp/5ZZA3N3xgVcufHHh+21c6cZLl0jmW3mu44Ga2glbhY3kHyq3T6d8VKpT5OVLW7du39f5F+3hz87lpZK/8AM119PP16G7q1qb7SruxEnlG4geLfjO3cpGf1rm/AWqeKdJ13RfBWsW+i/ZI9LbypbN5WciEIgLbgAM5HQGutrm9DP9qfF+4ubcbrfRtLNrNJ28+Z1cIPXCJk+m4VEWnTkpLS1/nsjSaaqwlF2baXqt3+CLXjvW/EkHizSdA8O3GnWxu7We4mlu4GlwEKAAAMP71VNL0TXZPE0WveI9Ytb6a3tXtreK2tDCiB2UsxyxJPygVJ4h+f4x6Wv/PPQrh/zmiFamtatpui2RvdVvoLO3BC+ZK2ASegHqacLxhGMFq1213YppTqTlUk7J99FZLptuXa4TxPJ4n8H6h4i8XaKmj3Vpc2sMk8d40iyJ5KsMKFGGzuzyRzXaafeWuoWcV5Y3EVzbSrujliYMrD2IrmfixI03hKTRLcb77WZUsbWMfxM7DJ+gUMSfaqofxOWS0ej+8nFfwnOL1Wqa72svvudT4v1u70j4f6hr0CRfa7ewNwiuCU37c4IznGfeuP1LTPHniTQZNO1bxFpEFlfQhbhbbTm37GxkKzP17ZxW98ZsW/wl19V6LZbB+YFakK+XCif3VA/IVlQahTU4pXu+naxtiYupWdOTduVaXa3b7egRIsUSRoMKihQPYU41l6P4i0LWLme10vVrS8mt/9akUoYrzjPuM9+lL4ulkt/CmrzwkiSOxndCOxEZIo5Jc3K9GHtI8jlF3RmfDWyj1+8n8f6l+8815IdIR/u21qrbd4HZ3IJJ64wOlc9rnivxbeeGr/AMb6friaXpkTH+zLAWaSG6QPsUyMw3ZkPQLjAI612WkWs0fwVtrXSo2a4Ph5Vt1Tq0ht+Me5Y/rXM+HPDMul6HpesfES+s9P0/RYY/smmrIPJidFAEkrf8tJMjhRwD0ya3hOm5ynLWzslvp2S8+/qctSnVVOFOF1dXbvZXdtW/LXT06I3PjOM+AE1Jo/K1Gzu7S4s8csk5lRdo9chmH0rfrkPPvPHWt2eq3FtLY+GtNl+0WUVwm2W9mAO2ZlP3UXJKg8k8n0q1p/jjQb7V49Pt5LkrNK0NveG3YW1xIv3kSXoxGD9ccZqFSmqahbVXb8r9PwuauvTdZ1L2Tsl52vr+Nvl6HS1z/hbn4ua+f7uk2gP/fcproK574cn+0vGvirXoRmyLQafDJ2keEOZCPYM+3PfBrNaU5vy/VGr1rUl5/ow8UXUXh/xk1zo+nR6n4n1uJY445JPLS3toh8zu2CQu4+nzHA7Uf8J5rkcBtZ/AOsNq33VWF42tGPY+eSML9VyPSo4/33xi16R/ma30qziQn+FWaViPz5rpapqCUVKN3Zd+35WIi6jlJwlyq70su+r1W7d3+hznh7RdUbWJPEniW9S51eWEwRxQAi3tIiQxjQHliSBljycV0FzNHb28lxK22ONC7n0AGTT65X4mXE0mhx+H7FyNQ12ZbCALyVRv8AWv8ARY9xJ7cU43qzSf8AwyCVqFNta/m3/my78IrWS1+Hqa61sZtU1dX1G4PRpmclkXPoF2gdhXMeGPFnjHWrdb6y8VeHpdR5M2hXFmYjCe8Zbd5gI6ZIIzW/N44i0LX7nQLXw9f3miaRBBbyXdinmm3k2k7Cg5KhNuSucHORyKtq3w1+IhZMaTql0ByGXy7qPH1xIuPwp3cZSqVIXUtb2Tsu39NMzspRhSo1LOOlrtXffz1v0aMT7Rqni/xdomoXXhu60RNFWWS4luQu+WZ1KeVEw+9GMli3Q8cCu1rkpLbUPBHiHTLB9TutS8P6pKbaE3bb5rOfaWRN/V0YKQM8jA5qp4g8Xawraze6BbaZNpOgpm/uLuVl86UDLQwleNwGMk55YCrdP2nL7P4baff59bkxqqjzOrfmvr93l0sv6eh3FFQ2Fx9rsbe68p4vOiWTY4wy5GcH3Gamrmasdqd1cKbL/q2+hp1Nl/1bfQ0IHseB/CX/AJKLo/8A12b/ANAavpuvmT4S/wDJRdH/AOuzf+gNX03Xr8U/71D/AA/qz5bw/wD9wqf4/wBEFFFFfMn3Z45+0p97QPpcf+0q1fg3/wAiLb/9dZP/AEKsr9pT72gfS4/9pVq/Bv8A5EW3/wCusn/oVfVy/wCRLS9X+cj89pf8lTX/AMK/KB2NFFFeEfYHNan83xY8Hr/dt9Qb/wAcjH9an+IH/JQvA4/6aXx/8l//AK9S+JPD0Osz2d2t/f6dfWRf7PdWcgSRQ4AZeQQQcDqO1V9J8KxWerxatfazrGs3kCMkD39wHEIbG7YqqACQACa6E4XjK+yat63/AMzllGp70FHRyTv6cv8AkdDXPeGPn+L2uN/zz0e0T85JTXQ1z+teF0vtYOr2Ws6to968IgmksZVUSoCSoYMpGRk4PvWcLNSi3a6NaqleMoq9nf8ABr9Rl/z8bJ/9nw5D+tzJ/hVaXVvEfiK9vdM8JWEdvDbXDWlxq94w8uKRfviOIfM7DPBOFz7Vo+HvDdvo95c37X+o6nf3KLHJdX83mSbFyQgwAAuSTgCs+48FJJe3zW/iHW7Kxvpzc3NlazrGjyMAGO4LvAbAyAfWtYyprS+yVrr9Pyv8znlGq1e27baTV/LX87a9jKfxJB4JlttF8OW8up6VpEpm8S3+d77pMhiT/FICfMYDoFA9cdb410e616LSPEfhi7tH1HT2aW1aRyYLmGRQHjLLn7wCkNzggVNo+k6bpGmJpum2cVtaICBEo4OepOeST3J5NYK+DZNNleTwr4h1PQFdixtoSs1qCepEUgIXPtik3ByUou0l1fW+9/8AgdNC1GpGDhJXi7aLTltty3+W9tdetixpmh+Jte8RadqXiextNLsNLkM8FlDdfaHmuMEK7sFACqCSAOcnmofEt7H4s8cWGi2LibTdBnF5qEy8obkAiKEHuVyWb0wBwaSXw14g1BfK1zx3rF1bn70NrFFaBx6M0a7iPoRW9o2l6fo2nRafpdpHa2sQ+WNB+ZJ6k+pPJpOST5rptaK17L79bhGEpR5LNJu7btd26aaJf1bW5Pe3EVnZzXc7FYoI2kcgZwqjJ/QVxqw3/jDT7bWfEqW2heDY1S9MMs6tLeoMMhlI+VI/unbkk9K7WaOOaF4ZUDxupVlPQg8EVyll8PdBhaBbmXUtStbUj7LaXt48tvbgdAsZ4wOgzmilKMU7uz/rbz8x14Tm0krx7Xt9+mq8uvXQrWVqPHep6h4i1K3kj0mazfT9JhkXaxgf/WTkHoX4x32geta3gZP+Ep+F1x4b1hs3Vsk2j3xxkh0GwP7krsbPqa6AAAAAYArm9Q8NXi6zc6v4e8Q3mh3V2FF2sUMc0UxUYDFHBAbHGR2FDmprlvy2tbyt/X3iVN0pc9ua91Lzv/lslfYZ44ji0Pwdpnw98Okx3WpRixgI+9Fbgfvpm/4DnnuzCovD0MHhP4lQafbIIdM1ywWGNR0W4tlwo9sxfnsq/wCH/Dn9n6jPrGoaldaxq9xGInvLkKpWMHIRFUBUXPOB1NWfE2h2+vWMdvNNPbTQTLcW1zA22SCVejqencjB6gmmpRSdNu6d7vu31+Wn9MHCbkqqVmrWXZLp6tN/h2L1to2heFr7xD4qdlgN8VuLyV+kaxpjj8dzH1LfSuc8AQ3N99v8XajE0V5rcoljjf70FqoxDH7Hb8x92ps3hPUtUaKLxR4sv9asYnEgsjbxQRSEHI8zYoLgEA4PGRXVjgVHwRfvXb6+S2Wv9aI0S55J8vLFXaWm73el13+9hRRRWRsFc7rev6kutnw/4d0V9U1MW6zyM8yxQQIzFVZ2PJ5B4UE8V0Vc9rvhg6hrI1az1vU9Iu2txazPZOgMsQYsAdynBBJwRzzWtLlv739fcY1+fl9z8LXt5X0MPU9Rs/h3M+t+ILr+3fFt8iq0dtGdlpahgX2LyUiUZJY8sQPfHc+N9F/4SrwsbSyvY4Ji8N1aXG3egdHDocDqDjH0NZOh+FtF0iG5WC2M8t2MXdxdOZprgYwQ7tkke3T2rNt/CWpaUnkeGfGGraTZ87bRkjuYoh6RiRSVHtmqlyykpRlaS6vb7le1vmZw54RlCULwfRPVfN2u31eluhFreg6g+nyah8SvEenW2h22HlsdOV44pyDkCR2O9gT/AALjPHWs6C++x3l58QL3R5NOtHtYtO0zTIYgs8sZkGxpB0DMxAA/hWtyy8HWp1CHUtc1LUfEF7Cd0LX8gMULf3kiUBFPvgmtXxLo9tr2jTaZdSSxJIVZZImw8bqwZWU+oIBrRVYppSd+9tFbrZfq9TJ0JtOUVZ9Lu7b6Xfl0S06nPXlrfSmPxT8QmttF0TSnFxb6WswlaSUfceVxwxB+6i55I61p/Drxpfatql1pXiOy/su/n/0zTYJCAZLVui+7rj5h15qCy8HWv9ow6lrepajr95A26Br+UNHC3qkagID74J960vEeg6Zr9rHDqELFon8yCaNyksL/AN5HHKmom6c1yy+9dPRdfO+ppTjWhLnhp5N6y9WtvJLRGR/Yfi/wxf31v4c02w1fSbu4e4t0mvPIezdzudT8pDJuJIxzya1dBt7XwD4T1DV/E2owtd3Ez3moXCDCtIwAEcYPJAACqOp/Gs1NB8W2y+TYfEPVEtx90XVnBcSD/gbLk/jT7Hwfbf2jDqmuanqOv30J3QvfSAxwt6pEoCKffBPvRO0laclbrZO79b6f11CCcJXpwafS7VlftbV/P00DwBZ3v2S+13VoTDqOtXRvJYm6wx4CxRn/AHUA/EmuloorKcuaVzopw9nFRCiiioLKur2MOqaVd6bcjMN1C8L/AEYEH+dZHguCPxh8J/7A1okzQo+l32OSssLbc/X5Vb8a6GuZu/DOowavd6l4b8S3ehyXzB7uJbeOeKRwMbwrj5WIAyR1wK1jrHlvZ3TT8/6/IxmnGfPy8yaaa7p+tv6bJviWwvvEXhPw3GBsa8bUJwO0duuVBHoXZPyqr8VEkj8KHVrdS0+j3UOpRgd/KcFv/HN1XNB8PTWerTa1q2sXWs6rLCLcXE0aRrHEDu2IiABQTyfXArauoIbq2ltriNZIZUMciN0ZSMEH8KqMlTcEtUvx7/5ETpyrKo5Kzlt5aWX+ZcutL0/V9Q0bXCRI9iXmtXHQiSMqf0INchbSf218VNY1L71totummW56gyviSYj3H7tfwqKz8M+JdMtU0/RvHmoWunRLsggmsoJ2iTsodlzgDgZ6CtnwzottoOmfY7eWad3keaeeZt0k8rnLOx9SamMVTT96+llvor3/AK9S5TlWavDl1u9tXay2f522QzxTriaFZ28n2O4vbi7uUtbW2hxullbJC5JAAwpOT6VganazxRJ4s+JVxaabpenv51ro8MnmZlH3TI3SV/RF47+tdB4n0SHXbGK3kubi0mt7hLm2uICA8UqfdYZBB6kYI6Gs+w8Gacl+upatd3+vX6AiOfUZvMEQPXYgARPwGfetKcoRjvZ9e/y6L13MqsKkpvS66dvmt36bHVeGtY/tzwjZ655PkC7tvtCx5yVBGQCfXGK5D4Qrt+Gmgj/p0B/MmoYfApt7Iada+LvE9tpqqUjtIrtAiIf4Adm7bjjr+NdPpVja6Xptvp1jF5VtbRrHEmScKBgcnrWbUIRlGD3d/RK/+ZpGVWpOMqitZNerdv8AIs1y97rmu6lq97onhPR0uJ7N1iub+8lCW1u7KGxtHzyEAjgAfWuormNR8IfaNXvb+z8Q61pS3+w3kNlMqCVkXaG3bSynaADgjOKKTjd83y/pBXVRpcnzta9vn5/8Ar6JqOh+DPFdl4dmv21fxHrdyP7UviANh8tjGpA4QZAVI/Qk/Xe+Iuga3q8+iX/h+bT0vNMunl232/y2Vo2Q/cGcjdnHH1rOPgrw6ugyaNDZGGF5BMZUkYT+cDkS+Yfm3g98/pxVc+GNekQW1x8QPET2g4CIYo5SPQyqm78etU+VzVSMtet1v93lpYiPOqbpTheL2s9vVvV6636u+hk3sC6He3Om2ssfijx1qsBjuJ5kHkWMB/vLyI4xnhfvOevWrOmXGqaTBD4I8KaW2r3ul2kKXF3dSiG3g3g7S38TdCdqg8cZrpPDug6XoFo1vpdqIhI2+WRiWklbuzueWP1rP1fwqbzWp9Usde1bR5bqFIbsWMir5ypnaclSVI3EZFaKrF3T/Hv6LZW2SMnQnFKUdPJdF6vdt2u38jHuNW0v4c6gs+r3ja54n1OWL+0Z0TC2dpvUE7Rny4l3cZ5Zjk+3a+PtAuPEWi28en3cVtfWd5FfWkkqlo/MjPAYDnaQSOPWsvSPCuhaZp1zYwWKyR3gIu3nYyyXGevmM2S3U/nxWdb+FdY0uMW3h/xtrGnWQGEtpY4rpYx2VDIpZQPTJrOXLKSnGVpLq9n8le1uxrDnhB05wvB9E9V83a9976O5X13RZorI6x8Ttesv7LtmDLplhGywTyA5UPuy8pJ6JwMjvWfDfX+m3d34yutDMF3rcttp2m6RGVibGSIzM3QOcnP90YH039M8H2cOpR6rqt/qGu6jF/qp9Ql3iEnr5aABU/AZ960/EejWevaYbC8MyL5iSpJC+ySJ1YMrq3YgjrWiqxTSk7rr0VvJfm92ZPDzacoqz6a3d+7f5LZeZzPiHRdQvdMM/wAR/E+m6JoxZWawsW2+YVIYBpn+YnIHCAZruPC/ibR/Fukz3Wg6jvVGaFjsxJE3IBKMMj1GRzXN6X4K0CyvRqE0E2p6gP8Al71GZrmUfQvkL+AFSa54UsdR1IatbXV9pOqhQhvbCby5HUfwuMFXH+8DWVVU6i5W9ttFb7v1vfyNqPtaLcoxWu+rbfz2Xpa3mc/YeCPHem65PqbyeH/EGoOxEWp6jPMssaf3VjClUHXhCKta7o9vYQprXxP1+2vYYm3W2kWkRS3kl7AISXnbOMA8D0xV46L4yZfJk+IuoeR0OzTrZZMf7+3r74qfRfCOk6bf/wBpzNd6pqeMC+1GYzzKPRSeFH+6BWrqveUl/wBurX72tPkYxoRtaEH/ANvO6+5N83zZW0Cz1XWNf/4SzX7c2TpC0GmadnP2SFsFmfHWRsDI6AAD6dTRRXPOfMzsp0+Rb3b3fcK5b4gfNe+Ek/veI7X9Fkb+ldTWZ4k0Sz16xS1u3uIjFMs8E1vIY5YZF6OrDoRk/nTpSUZJsmvBzg1Hcu/ELw9eeJNItbWwvorK5tb6G8jkliMi7o23AFQR3x3rF/4R74iNw3ivREHqulMT+slVv+ERvh93x54wA/6/Yz/OOj/hEr/v498Yf+BkX/xqqgnCPKpq3+G/6EVLVJubpu/lK35Mp69J4q8H3ekXmreJLTV7O9vRazQJpggZAY3ferByTjZ0PrUlhN4x8VaVFq0Nzp3hXQ54hMlxIRcXTREZDYOI48j13EVbs/BtvHqVtfajreuay9sWaCPULsSRoxUqWChQM4JHPrVa1+HXh2NYobptR1G0gP8Ao9neXjyW8A7BY87cfUGtueny6v3u/KvPpou25z+yrczsny9uZ+W71ffRM0Phprngex2eCfDmum/ltVaRXkk3+cWYs+18BXOSSdvr9cUPH3gvxTrHiddSivNP1nSkw0Wk6lI8MMLj+LEYIk7/AHxxmtfWfDei6tpsVhdWSJFAwa2MH7p7dh0aNlwVP0rOTQfFlqvlaf8AEPVVgHQXdnBcOP8AgbKCfxrKLSqOpCVm9+bX8Uv67m04ylSVGpC8Vty6fJpu34v0G3Ph7xZfWbDxR4i0rQdIjXM6aVuV2T+6ZpMbB7qorKt4LTxVa22geHLEad4GspQ0kqqVOpOjZCpnny9wyznliOO5rVXwVb3k8dx4l1jVPETo29Yr2UC3VvUQoAn5g11MaLGixxqqIoAVVGAB6CqdXl2d35KyXn5vzexKoc+6sut3dvy7Jd0tzkotV8T+KzNB4UsY9P08TSQNrN6wYZRirGKEHLHIOC2BxTvB/iDw14f8UWvgPRzJdLIZjd6k53CW9wGKs/RpCoYn0wo9g1vAsJe5gXxBrkOl3E73D6dBciKIs5y43KA+0kk43Vp3fhPQLjw/HoS6elvZQkPAICUaFx0dWHIcH+Lqe+c05uk049PL833a7bEwjiE1O3vLq/yVtk++rLHjTw5rd54gsfEXhu70+G/t7aS0livkcxSxOyt1TkEMuffNc3qlrB4Zv7bWPFF4fE/iqbcmk6ZbxhIo2PUxxnOAP4pXJwBV4eHfFEafZofiHrQtOm14IHmx/wBdSm7PvV/w74Y0zRZ5ryH7Rd6hOMTX15KZriQehc9B7DAqYPkjyuV15LX0b7enoXOPtJuUYNN66u6v3STab9bdzm9Fl1LwrbQaBa6UdY8Qam8+oyWts6wW1uGYbgGb7qKWAGMk88c07V5W8G58W+LLiLVvFEkLxaTpdmpMcGR8wjX7x4HzyEdBgeh6DxH4d/tW/tNStdVv9Kv7VHiS4tCu5o3xuUhgR/CCPSjw/wCFdL0e5lvk+0XuozLtlvr2YzTuPTceg9gAKt1YP3n137vyv0XpqZqhUT5Y7LZvZedurv306mxrVpZeOvAE1tb3Oy11eyDRTAZ2bgGU474OMj2rlr/w34lu9Ok/4TfxRpthokEeboaarRNcIOvmSufkU9wo5zjNPTwhc6bLI3hbxNqegwyOXa0jWOe3UnklI5FITJ5449qVPBkd5dRXXibWtS8RSRNvSG7dVtlYdGEKALn65rOmlT+Gem+2q/T8TWrzVrOdP3rWetov7tWvK3kYAvbPzh45t9J/szw1oOnyw6bFHCEmvUbGXI7R8DaDzyWOM1r6hpvivWdKlm8TavpvhHRJIyJ44JBLcGNhgq0z4ROO6g/Wuo1OwtdS0y4028iEltcRNFInTKkYP0rnrLwDoEc0U2ofbtalhAELapdNcCMDoFVvlH5Voq0Wr7NeV9Pn1ve7+4yeHqJ23T315Vf5K9rWSSfqbfw78SeEtRs/7A8M6n9pTSYkgVXJ3NGqgBlLYLL23Dj9K5bXPBHjGXxfLrTXOkeJIVcvYx6pLJELL2WNFKE9Pmxnit7xB4Y0vWvs8kqzWl3ajFreWchhng9lYdvY5HtVIaJ4yjXyrf4i6gIe3m6fbSSAf75Xn8qzp2hJypytffm1/FL/ACNaqlUgoVYXtty2X4N9Pn30K+r+H9TuLF7z4i+J9OsdEi5mstP3RRTf7MkrnewP91QM1Ws93iS5sdWksTo/hLRf3+l2ezY9w6qQJ2UfdQKTtXqc5PpWlZ+C9O+3R6hrN5qHiC8i5ik1KbzViPqkYARfyzXSyIskbRuoZGBVge4NU6qXW7+5L0XfzZMaDlurL1u32u+3ktDjrabxT43sEk0+H/hG/D9zHvOoTSK11NEf+eSKcR5H8THIzkCtv4Za74dvn1Hw74ViT+ytCWGBJkOVldt5Yg/xDK/e7kk+5xLb4f2gs4tMvte1y+0iAbIdOkuQkATsrbAC4Huat3Xg22GoPe6Nq2qaA0sSRTR6bIiRyKgwmVZSAQDgYxxTqqlOLhfTppp8+rdvkugqPt6co1OW766q702XRK+vd9R2nfN8WfFx/u2unr/47Ka6Wsfw34etdEa7mS7vr68vGVrm7vZvMlk2jCgnAAAHQACtisajTat0SX3Kx0UYyUXzbtt/e2zD8Ua5c6Zc6dp2m6Y2panqUjx2sBmESfIu5mZz0AHPQk1zt/dSeEruXXNcng1zxtdQNDpulWYJjtkPJCj7wXjLSNjIGBXUeJNAs9eit1uZru2mtpfNguLScxSxNgqdrDkZBINJ4d8N6PoPmtp1rieY5muZXaSaU/7TsSx+mcVrGdNQ/Pz+fReiv5mM6dWVRvp0fb5W1fa7stNDiPhd4T8RzeDoPFOk+Lg+q6lNJeXFtP8AvbKQueVYL8yvxyw5B4xxW63hXxVrviPSL3W9N0HTF028jumu7SZpbiXZz5akou1G75PSrV34Ms1v5dR0PUdR8P3kzbpm0+ULHM3q8bAox98Zo/sfxsRsb4jXez20u2DY+u3+laTrSnJyjJK/dO68tFr8zGnh404RhKEna2zVnbrq018jQ+Knh2bxHZ6dHJrUei6ZYXP226vN22VSqlVCE8L95ssTxxwa5bSrOz8TrZaXotqbPwNpUivGChB1SZTkMc8mMNySfvt+msvgewup0uPEOpap4ikQ7kTULjdCjeoiUBPzBrqUVUQKqhVAwABgAVjGfsoKKd7fcvPzfm9jeVJ1qjqSja++t2/Lsl3S36voLRRRWB1BTZf9W30NOpsv+rb6Gmgex4H8Jf8Akouj/wDXZv8A0Bq+m6+ZPhL/AMlF0f8A67N/6A1fTdevxT/vUP8AD+rPlvD/AP3Cp/j/AEQUUUV8yfdnjn7Sn3tA+lx/7SrV+Df/ACItv/11k/8AQqyv2lPvaB9Lj/2lV74Ntd/8Ilbp5EH2XfIfM847927ps24x77vwr6xq+S0vV/nI/O6ckuKa/wDhX/pMDuKKpCXVvsTObGyF1uwsQu22FfXf5eQevG38alL332qJRb25tyuZZPPO9W54C7MMOnOR9K8Rwf8ATR9cqsX3+5/5f8N1LFFVBJqfkzk2doJFb9woum2uPVj5fyn2AalMmo5tsWtqQw/0jNy37vp9z5Pn79dtHI/6aD2sfP7n/l/W+xaoqsJNQ33INrbBVH+jkXDZkP8AtDZ8nbpuphk1T7PCws7MzFv3yfam2ovqreXlj7ED60cj/poPax8/uf8Al/W+xcoquHvftkitb24tgmUkE53s3HBXbgDrzuP0qLzdW+xb/sNl9q3Y8r7W3l7fXf5ec+238aFB/wBNA6sV3+59Pl/w/Qu0VAXvPtqILeA2pTLyGY7w3oE24I6c7h9KiEmqfZpmNnZicN+6QXTbXX1ZvLyp68AH60cj/poHViu/3P8Ay/4cuUVWMmoeZbgWtsUYfvybhsxn0UbPm/ErSLJqP+k7rW1G3/j2xct+86/f+T5O3Td1P4nI/wCmg9rHz+5+vb+tty1RVQyan5duRZ2hdm/fg3TYjHqp8v5vxC08PffaZlNtbiAL+6fzzudvRl2YUdeQT9KOR/00HtY+f3P/AC/rYsUV4bf/ALQEdp8Tl8HN4ftmhW7FjLfjUG8pJicYz5XQHg8evpXte+8+27PIg+y7c+b5x8zd6bNuMe+78KmK5o8y2/r+vMuUuVpNPp0fX+te3UnoqkJdV+xyMbKyFyHwkYu22MvHJby8g9eNp+tSF777RCotrYwlf3z+e25G9FXZhh7kr9Krkf8ATRCqx8/uf+RZoqoJNS2XObS0DKf9HAuWxIP9o7Pk7dN1Bk1LFti0tSWP+kZuW/djj7nyfP367aOR/wBNB7WPn9z9O39b7Fuiqwe/86cG2thEq/uG+0Nuc+jDZ8o9wWphk1X7JEwsrM3BbEsZu22KvPIby8senGB9aOR/00HtY+f3P/IuUVxPxb8ev8PPDz69d6Qt9ZeakKCK62yF2z1UpgDg85PbiuPj+MXjJtMXUP8AhTHiNoGQSK0U28FCMhhiPPT2qLq71NUm1e39I9morhvhl8StI+ISvJocfl/ZgBfW905jubdjnHyBSrKSPvbh344xXS6lf6jYaNqOoS2NqzWsbyxRrdNiRVBPzN5fynA7BqqUeVcz29SOdc3LZ39GalFcL8JPHl58QvCsHiC30OGwge5kgljkvS7KFx8y4jAbOTwcdOtdgJNQ3XObW1CqP9HIuGzIf9v5Pk7dN1PkdhOok2tfuf8AX9WLVFUzJqnkQMLOzMxb98pum2oPVT5fzH2IX61IHvftkim3txbBMxyCc72bjgrtwB153H6Ucj/poSqx8/uf+RYoqkZdW+xBxY2X2rdzF9rby9vrv8vOfbb+NV9f1mLQrSfVNVe0tdItoTJcXUk5DIfQJt57AfNkk9KUo8qbbX3ocaik0knrbo+vy/4bqatFeBWnx+8S6888ng74VarrNlDIV+1JM5VgPpEQD7ZzXUfDL4y2/jLxJ/wjN1oE+g61GrNPZ3srB8AZOz5PmI6kNsOOmamPvOyLleMeZrQ9VoqqJNR/0ndaWo2/8e+Llv3nX7/yfJ26bqQyal5duRaWhdj/AKQDctiMeqnZ8/4havkf9NGftY+f3P07f1vsW6Krh777TMptrcQBf3L+edzt6MuzCj3BP0qIy6t9jR1srI3RfDxm7bYF55D+XknpxtH1o5H/AE0DqxXf7n/l/wAOXaKg33n23Z9ng+y7c+b5x8zd6bNuMe+78K474o+PpPh74MbxDqujrct9qS3S3trrIIYEhizIMdDxg9ufSZLlV2/6ZUZcz5Un16Pp/Xz6HcUV4FB+0VqFxGlzb/CzxFLZldzTozMAPUYjwR+IrpPhv8dPDnjXUJtIit/7K1gtttbS+mK/aCOo3hSFPtyfaiPvOyKneCu1+B6zRVUyali222lqd3/Hxm5b930+58nz9+u2lEl/5twDa2wjVf3DfaGy59GGz5R7gtVcj/poz9rHz+5+vb+ttyzRXnnxE+JFx4N1nwro9xoMV3d+ILs237u+ISD50UNkx5b74OMDoa7wPefbWQ28AtduVkEx3lvQptwB153fhUpXu10/Qpyta/Xyf9L5k9FUhLq32IubGy+1bsCL7W3l7fXf5ec+238alL3v2uNRb25timZJDOd6tzwF24I6c7h9Krkf9NEqrF9/ufX5f8N1LFFcF8WviHL8OfCv9u6loqXnmXi20ENvdn5gVY7mYoNvCngA/WuEX9oDX2WNk+D/AImZWAJI3/p+65/Ss3JJtX2NYpyipJbnvFFcL8LvHWreNrHU7i48HX+gPaMqwR37svnkgnqYxgDAyRu611xk1PyYGFnaGVm/fr9qbag9VPl/MfYhfrWig/6ZnKok9b/cy5RVcPe/a5VNvbi2C5jkE53s3HBXbgDrzuP0qIy6t9iDixsjdbsGL7W3l7fXf5ec+238aFB/00J1Yrv9z/y/4foXaKgL3n21UFvAbXblpTMd4b02bcEe+78KiEmq/ZJWNlZi4DYij+1tsZeOS3l5U9eMH60KD/poHViu/wBz/wAv+H6FyivI/ib8aJPBfjW28Kw+D73Wr2W0S4YWk+SCd2VVQhLY2nnj6Vh/8L+8Q/P/AMWd8T8fc/1nP1/dcfrWXPHub8kux7xRWNoOqanq2g6Tqn9kLZveRJLcW1zMySWwYA7cbPmYZPB29K4jxT8cvA/hvxLdaHqWpQvLAdha28yXY/dZMR4XBznaWI9O1aSjyuza+9GUZ82yf3P/AC/rY9QorK07UrrUtDs9T0+LT7kXIWRCl43lGMjIZX8vJOMcbR1PPFXt959t2fZ4Psu3Pm+cfM3emzbjHvu/Cm4Nb/mSqsXa1/ufX5f8N1J6KpCXVvsTubGyF0HwsYu22FfUv5eQevG0/Wkvr2axT7VdLZwafFEZLq4kuSvkgAkkDbgj3JH0ocWt2vvQKqnayf3Pr8i9RXg7/tAalq+p3ln4F+HepeJYraQr9rglcRlezYERIz6HFaPhD47DUvFtl4V8S+E7vwtqlzIEC30zBSScKFzGDk84yAP9rmoi+aXKjWV4x5mtP66bns9FVhJqHmXANrbBFH7gi4bMh9GGz5fwLUwyap9mhYWdmZy371PtTbUXPVW8vLHpwQPrV8j/AKaMvax8/uf+RcoqAPefbXQ28AtQmVkEx3lvQptwB153H6VD5urfYt/2Gy+1bseV9rby9vrv8vOfbb+NCg/6aB1Yrv8Ac+ny/wCH6F2iq5e9+2RqLe3NsUy8hnO9W54C7cEdOdw+lRiTVPs8zGzsxMG/coLptrr6s3l5U+wB+tHI/wCmgdWPn9z/AMi5RVSWbUEEDC0tmTZm4/0hsocdEGz5+/XbXFfCH4kf8LH0jVdRsNF+wrZXBt4knutxlbbnJwnyjkf3qVtbfP8AGxXOrXs/ufa/9fduegUVz3jLxBe+GvCF34gm0yC4FjA89zCl2RhV5+RinzH6hap/DDxhN458K23iS30pLKzulfyle5LSblcqQwCYAyDyCfpRy6tdvMXOrJ2eumz7XOtorg/i18QLr4d+CovEF5ocN9M92lubaK9KqAwYht5j5+7029+tdfZXV5c/Z5vssCWssCyFjOfMViM7du3BHvu/ChK97dBuaSi9ddtH/S+ZdoqkJNV+ySsbKzFyGxHGLttjLxyW8vIPXjafrUhe/wDOgUW1sYmX9832htyH0UbPmHuSv0p8j/pon2sfP7n/AJFmiqgk1Lbc5tLQFT/o4Fy37wc/f+T5O3TdQZNS222LS0LMf9IBuWxGP9j5Pn79dtHI/wCmg9rHz+5+nb+t9i3RXgWt/tF3mka22l3nw01qKV5WitRJMUe4IbHyqY+cnHTPWvVvBPiTV/E3g+y1w+HH0q5uHYSWN9O0bxKrFc58vJzgEDaOD1qKdqivE0qXpfEv1/I6eiuN+JfxB034fQW19r9tI2n3Uwt4ntiXmMhBPKEABQAed2faujin1WTT/O+w2X2kkbI/tbbCvHJby8g9eNv41Si3t+aIlUUd0+vR9Pl/w/Qv0VXL332qFRb25tyuZX8871bB4VdmGHTkkfSmCTU/KuCbO0Eit+4UXTYcerHy/lPsA1Pkf9NC9rHz+5/5Fuiqpk1HNtttbU7v+PjNy37vp9z5Pn79dtKJNQ8y4BtbYIo/0ci4bMh9GGz5Pw3Ucj/poPax8/ufr2/rbcs0VTMmqfZoWFnZmct++Q3TbUX1VvLyx9iB9alD3v2x0Nvbi1CZSQTHeW44KbcAdedx+lHI/wCmgVWL7/c/8v8AhieiqXm6t9i3/YbL7Vux5X2tvL2+u/y859tv41MXvftiILe3NqUy8hnO8NzwE24I6c7h9KHB/wBNAqsX3+59fl/w3UnoqmJNU+zTMbOzE4b9yn2ptrr6s3l5U+wB+tPMmoeZbgWtsUYf6QTcNmM+ijZ8/wCJWjkf9NB7WPn9z/y/rcs0VVEmo/6TutbUbf8Aj3xct+86/f8Ak+Tt03Uhk1PyrciztDIzfv1N02EHqp8v5j7ELRyP+mg9rHz+5+nb+t9i3TZf9W30NQh777VMpt7cW4X90/nnezccMuzCjryCfpUEsurf2dvFlZfaiSGj+1tsC88h/LyT042j60KD/poUqsUnv9z/AMv+H6HiHwl/5KLo/wD12b/0Bq+m6+ZPhL/yUXR/+uzf+gNX03Xq8U/71D/D+rPm/D//AHCp/j/RBRRRXzJ92eOftKfe0D6XH/tKp/g1qBPh6DTf7PvgAZJPtRjHkH5vu7s53e2Kg/aU+9oH0uP/AGlWr8G/+RFt/wDrrJ/6FX1cv+RLS9f1kfntH/kqcR/hX5QNddfZtGfUv7B1oFJfL+ym3Xz26fMF3Y289c9jVptTZdUtbH+zdQIuI/MNwIh5UXBO12zw3HTB6itCivCPsTJXW2a0vrj+xdWH2R9gjMA3z84zGN3zD8qe+sMracv9k6oftwBJEIxbdP8AW8/L17Z6GtOigDNXVmabUI/7K1MfYlLBjCNtxwTiLn5jx3x1FRNrjLYWd3/Yurk3UmwwiAeZDzjdIN3A49TWvRQBQTUmbV59P/s6/Aii8z7SYh5L9PlVs5Lc9MdjVQ6+39ijUv7B1rPmeX9l+zr5/wDvbd2Me+a2qKAKLaky6xFp39nX5EkXmfaREPITr8rNnIbjpjuKrLrjNpt3ef2JrANtJsEBgHmzcgbkG7kc+o6GteigDNbVmW4sIf7K1I/bEDFxCNtvxnEhz8p+maamsM39pf8AEo1RfsPTMI/0nr/qufm6d8dRWpRQBktrTLbWE39jasftjhSggG635xmQbvlH0zWF8SfGy+FfC/iDUHsb2JtOtC0FxJGBBNK2Aiq2ck7mGeOxrs6+ev2wNUvdSm8NfD/SLWW9u9QuPtUtrE2GkVchFz2yd5/4DWVZvl5Vu9DWik5Xey1OOn8CS/8ADKp1ySwvZNcuL/8AthpRFl1Xkbieuzy8tn1Ir374R+Nf+Et8I6HdmyvXluLFWuLoRjyBKnyupbOd25ScY7iuNTxV8WLjRTpK/BJFsmt/s3lNrcKDy9u3bggdqxf2PtQvtKfxN8PtYha1vtMuvtC27uGKBvldcjggEKcjg7quDXPKK2aTXy0/K33CndwUpbp/nr+Z7WmvM2kT6h/Yesgwy+X9mNuvnSdPmVd2CvPXPY1x2tfGzwRpeuvo7tql1PAoN49pZNMloe6yFehHQ7QcHiuv8fauug+CNa1lpBGbOxllRj/fCnb+uK89/ZJsbe3+DlnqCKDdajczz3Up+87CRlGT34UfnSTbk0ui/MVoqCk1u7fhc6Lwb8VfDHjCbWIvDkeo37aUqvJstx++DEgGPJ56dDg1076yyrpzf2Pqp+3EAgQjNt05l+b5evbPQ15F+z1HH/wtv4qyRIqqNURAFGAMPNXuNVF80Iy7q4prlnKPZmcuqs13fW/9l6kBaJvEhhGyfjOIzn5j+VQNrrLpdrff2HrBNxL5ZtxbjzouSNzru4Xjrk9RWxRTJPB/2ydS3fDc6YbC9UC+gcXTRjyG4b5Q2c7uemOxrqNP+LvgbRvAlneXuqRRvbQxwGzE8LXLYQDcIw+Stc7+2q2PhVYp/f1eIf8AkOSup0v4L/DB9ItxJ4PsWLwoWYvJuJKjJzuzWUOb95y91+RtPktT5uz/ADOC/Z3tr+/+Knibx5/YepWWkeIGk/s92gxGU3797nPGdoxjOSx+teteMdaaTwH4nn/snU4fs1nPGFkhAMvyEb055XvnjivFvhxZnwH+1HeeB/DV3ct4fubYyzWbyl1hPlbx17g4APXDYOa9t+Ld9b6d8MPEt1dSrFGNMnUMx/iZCqj6kkD8amdvq2m1n+v6lK/1jXdtfoeJfs+/EK18MfCfTtHsfD+teI9XkluLh7XS7fzTCnmEBpDn5c4OOucV6x8Nvilo/jqx1SbTdL1a3u9KX/S7OeJRKG+b5FAbk/KRzjmuc/ZC021s/gxZXkMKpNfXE0szgcuVcoMn2C1i/C5RD+1Z8QIrMYtWtVeUL93zCYj+eS/61u2/aKD7fkjG0XCUl0f5s9jbXGWxsrr+xdXJupNhiEA8yHnG6QbuB+dWE1Jm1a40/wDs2/Ahi8z7SYh5MnT5VbOS3PTHY1NpmoWOp2xutOvILuAO0fmQyB13KSrDI7ggirNBJinX2GijUv7B1okyeX9lFuvnj/a27sY9814f+11ql5qus+E/h5a+dCmqXSSztjCvlxGg98EsSPpX0VXzd+1K39jfF34e+JroEWMM6LI/ZfLmV2/Rv0rOaTlCMtm1c1ptrmcd0nY9r8OzWWh+Eha6X4c1W2tNMC28NoLZRLKBgbkG75hzkkkHqasu2nL4gsNR/wCEbuDqN3b+X9uFom+3j+95cj5yvPbkZrcRlkRXRgysAVIOQR61z1/428NWPjSy8HXOpIutXsZkhtwpbgDPzEcKSASM9cfStG/e13MltpsXk1hmGpH+yNUX7D0zCP8ASev+q+b5unfHUVwV/wDHjwHZzeWW1acRttu5ILJpEsznB81gccd9pb861f2gNffw38Ite1CC48i5eD7PAwOG3yEJx7gEn8Kf8C9H0/S/hB4dtbWCLy7mwjuJ/lB815FDOW9euPoMVCcpN26W+93/AMi7RUU2t/0/4c3dC8UWOuRvc6Vb3l1Y+QJob1IwYbgY6RnOS3bBAwQRT315l0eHUf7C1kmWXy/swt185OvzMu7AXjrnuKuW7aTpZs9Ht2srEujC0tE2x5VRkhEGOAOuBxV2rfkQUf7RP9tf2b/Z99jy/M+1eWPI/wB3dnO72xXin7Wmpf2l8FTM2n31iV1eGMJdxBGOFY7gAT8vPX2Ne814f+2m234S2y/3tVhH/jklYYj4PmvzRvh/4i+f5HpPg3UGg8P+GdP/ALNv3E2mQH7QkQMUWIhw5zwePQ9RXh/7W+lWcml23jbT9KvNJ1fTdSS2e6eER/aVIYq6kH5tpQYJwcGvoXwquzwvpS+llCP/ABwV4f8Atf6p/a0Hh74d6Vi41fUr9JmhTkooBVM+mSxP0U1ri0+f3d+bT7yMI1ZX2tr9x6/4e8Ry3vh3w5fSaXqEz6taxSO0UQKwFlUkyc/KPm9+hrmPGfxf0zw/4rfwnZ+HNe1vXVAYWtlArZTGd2d2cY9q77RLGPStEstNRv3dnbRwg+yKBn9K8K/ZtvbXxD8XviT4kEizyPcpHbSnk+SXkAx7YRPyFVN3q8sXpq/uIpq1Lma2svvOb+KXjVPFfxY+HEcnhzXtIvLHUVaay1C08uQ7pIypTnDA7Tzx0r6XXUS2syab/Z9+AkXmfajEPIbp8obOd3PTHY14t8cMTftC/C+3yCVmaQj/AIGp/wDZa93qKP8AD/7el+hdb40vJfqYo19jop1L+wdaBEnl/ZTbr55/2tu7GPfNW31Jl1a30/8As2/Imi8z7SIh5MfX5WbOQ3HTHcVfoqzM+e/2wtUN98M7SNtPvrPy9cjT/SYwnmARyfMuCcr78V6bafEjwfb22j239sWZ+1QplhdwYt/lHEvz/Keffoa86/bYKt4H0CBuRJq6gj28t/8AGumg/Z8+E5jRm8NyklQT/wATC4/+LrKHNedu/wCiNp8loX7P8z0C21xLlL6SDTdQkitY/MjkWNSl2MEjySG+fOOOnUVU1nxZZ6PoMOt6nY6ja2jn98ZYlU2q5xuly3yj6ZrZ0uxtdM02206xi8m1tYlhhj3E7UUYAyeTwO9eMftQ3Md1qvgTwtfXCwaRqmrh78u+1GjjKcMfT5yfwFXN2aUert95nTXNv2v9yOl0P43eBdX8QQaPbTajG13lbK5uLNooLtv7sbNySc4GQBnjuM9g2vsuirqX9g60S0nl/ZRbr54/2iu7GOOua8k8SSx/F3xj4e0fwlbH/hF/Dd8t1eauE2Qu6YCwwH+LjjI46HoBn3WnHWN/6t3/ADCaSdv6v2KLaiV1lNN/s++IaPzPtQiHkL1+UtnO7jpjuKqrrrNpd1ff2HrANvL5YtzbjzZeQNyLu5XnrkdDWxRTJPnnXbuNv2x/D9xLHJEp0cErIApjLRS/e54xnmvbIPElvMdQWOxvmayJCqEUm56/6obvm6e3UV89/Efwrpfjr9rFfDustcCzbS1Z/IcI+VjLDBIPc16R4Q+AXgXwv4ksdf02TVzeWUnmRCW6VkzgjkBRnr61nRvyq+13/wClM2rct79bL8kdvrOvyWuixXcej6rvuY2IUQDNsQOsvzfKPpnoa+cvhpqmjaZ+zN4nu9S0uV7vUjcIbqWEFbqdzsjRWzlmB+bGOME19I+PNW03RPB+qajqt5FaWsdtIDJIcDJUgAepJ4AHJrwL9lnwXdeI/Dek654guI5dE0e6mfStPXo9wWy08nqV6KPbP1nl55zj/dXy11/r0HGShTjLz+/TQ9V+Ev23wv8AB7w3Z32j6vLdRRCGW3SAGWMksxJUkYUdM/Tiu1Got/bR03+z77Hl+Z9q8seR/u7s53e2KuRyRyAmN1cAlSVOcEdRTq3k7u5zrRWMZdeZtHl1H+wtaBjl8v7MbdfPfp8wXdgrz1z2NeM/ti+JryDwfpPheyiuYH1udWlYjAMa4/dnnruKEivf6+dv21beaG18Ia8qFoLK+kSTHYtsYf8Aos1jVtZKW11f7zeh8Wm9n+R6r8PLOx8I+CBo2naBqcUelIEcfZ1D3kn8UifN82Tzk44xWhqqaTqF9oF9qHhW6u7oP5lrNJaKz2DEDlyT8nXtn7vsK2bC6ttW0eC8tZt9teQLJHIh6q65BB+hr5O+O3wxg8CQ6H/ZXizX7y71bUBbiGe4H3e5G0DnJUfjV1JSU9V1/G5nSjGUd/8AhrH1UurM1xfw/wBlakPsaFg5hG244ziM5+Y/XFct40+Kfh/wjYaZNq1jrH23U3ZLbTYbdWuzg4yU3dM4xzzkVq/DXwhD4I8Mrodvqd/qSCZ5fOvHDPlsccDpxXk2gXtn4i/bG1Z5JFuF0bSzDa55CSLsD49wZJP1obfPGKe/6K7/AMhxS5ZSfT/O3/BOkuvj54Xsr620/U/Dni/Tby5lSOK3vNNELsWOAcM/TmvQR4gb+xTqX9g61nzPL+y/Z18//e27sbffNeTftUOra38ObXI3Sa8rY74DRj+te1y31lDfQWEt3BHd3Cs0MDSASSBcbiq9SBkZx0zRBtp+rX4J/qE0la3VX/Fr9CB9SZdXg0/+zr8iaLzPtIiHkx9flZs5DcdMdxVddcZrC8u/7F1cG1k2CEwDzJucboxu5HPqK16KogybvWDGlmp0rUyLyIuWEI22/GcS8/Kee2ehr58/ZI8WaDoPgrxIuqX9vaypfmdI5J40aYeWPlQMwyfl+nI5r6Q1dtmlXb/3YHP/AI6a+XP2Yfhb4J8ceCdQ1bxLpL3l1HqTwxut1LHhAiHGEYDqxrJc3tZW7fqbLl9l73f9Gem/GH4jeFrz4R6vHa38M0+o2E0SW6XELSREqQN6h+PwzS/sr6gw+EGkWP8AZuoAQxTy/aDEPKlzMx2o2eW56YHQ1zvxf+Cnw28O/DPXtb0vQpIL20tTJBIb2ZgrZABwXIPXvXcfsyLt+B3hv3ilP/kZ6qn8Ur76fqKpbkjba7/JHF/tcag2ofB/TpjYXtmZdaiTybmMJIMJJyQCeuK3vFvxy8P+F7iXT7TQ9a1uLTtsV9d2UINvbsAMoZCcFh3HA96wv21bqH/hB9C0zzglzc6srxqD821UYFvwLr+deh+KdF03w78Eda0iwt0jtLbRLhQuPvHymJZvVieSe5NZc0owqSXR/f7qLtGTpxfX/MveFvHOn+JvBo8VaRperT2jttjiEC+dJyASqhsEA5B5/hNbLaqy3llbf2XqRF2m8yiIbIOM4kOflP5155+yhGY/gbohP8b3Df8AkZ/8K9UrqkrM5k9/mZa6yzJqLf2Pqo+xMQAYBm55PMXzfMOO+OopG1llj05/7H1U/bWClRAM22SBmX5vlHPbPQ1q0VIz5y/aFvvN+O/w7i+w3qm0vAQTGMT/ALyM/u+fm9O3Ne6NrzLpNvqH9h6yTNL5f2cW6+dH1+Zl3YC8dc9xXi/x7+f9oX4YR+lwrf8AkZf8K+gaij/C/wC3pfoaVvjXov1PN/jH480Hwo+m2uv+FLnV4rm7jSCR4I2hWQjgqXz8w9h+Ndcmvs2jSal/YOtApJ5f2U26+e3T5gu7G3nrnsa8c/a8urdp/A2meYv2iTWFlEffYCq5/Nq99HSnB3Tfn+iFNJcvp+rM9tUZdTtLH+zdQIuI/MM4iHlRcE7XOeDxjGD1FQrrTNa38/8AY2rD7I+0RmAb5+cZjG75h+Va1FUQZb6wynTh/ZGqH7cOcQj/AEbp/refl69s9DTl1Zmn1CL+ytTH2NCwcwjbccE4iOfmPHfFaVFAGQ2uMun2d5/YmsE3MmwwiAeZDyRucbuBx6nqKsJqTNq82nf2dfgRReZ9pMQ8l+nyq2cluemOxq/RQBi/2+39i/2l/YOtZ8zy/sv2dfP/AN7buxj3zVt9SZdYh07+zr8iWLzPtIiHkp1+VmzkNx0x3FX6KAMhdcZtOvLz+xNYBtpNghMA82bkDcg3cjn1HQ1K2rMs+nxf2VqZ+2IGLiEbbfgHEpz8p57ZrSooAy01hmOpD+yNUH2EcZhH+k9f9Vz83TvjqKa2tMttYT/2Nqx+2PtMYgG+DnGZBu+UfnWtRQBnrqbNqd3Y/wBm6gBbx+YJzEPKl4B2oc8nnGMDoaqT68w0JdR/sLWiXcx/Zhbr569fmK7sBeOue4rbpsv+rb6GgT2PA/hL/wAlF0f/AK7N/wCgNX03XzJ8Jf8Akouj/wDXZv8A0Bq+m69jin/eof4f1Z8t4f8A+4VP8f6IKKKK+ZPuzxz9pT72gfS4/wDaVQfDTXb3T/CUFvB4V1zUkEjnz7T7P5Zyx4+eVWyPpU/7Sn3tA+lx/wC0qvfBu6i/4RK3s9s/mb5Hz5D7Mbv7+NufbOa+skm8lpW7v85H55Tko8VV7/yr8oGh/wAJVqX/AEIfij/yT/8Akij/AISrUv8AoQ/FH/kn/wDJFbY1S1Nk155d75attINlNvz/ALm3cR74xUpvIRdRW2248yVdyn7PJsA56tjap46Eg14fs59mfXKvSezX399jn/8AhKtS/wChD8Uf+Sf/AMkUf8JVqX/Qh+KP/JP/AOSK3RqVuYZ5fLu9sDbXH2SXJP8Asjblx7rmlOoQA2w2XX+kjMeLWTjp9/5fk6/xYo9nPsw9vS7r7/l+Zg/8JVqX/Qh+KP8AyT/+SKP+Eq1L/oQ/FH/kn/8AJFbwv4C9ymy5zbjL5tpMH/dO35/+A5pp1K2FvDP5d5smbag+xy7gf9pduVHuwAo9nPsw9vS7r7/kYf8AwlWpf9CH4o/8k/8A5Io/4SrUv+hD8Uf+Sf8A8kV0AvITeSWm248yNN7E27hMcdHxtJ56A5/Kov7UtfsP2zy73yt23H2Kbfn/AHNu7HvjFCpzfRg69Jbtff23+4xP+Eq1L/oQ/FH/AJJ//JFH/CVal/0Ifij/AMk//kiuhN5CL1LTbP5jpvBED7Me742g8dCc1ENStjbTXHl3myFtrD7HLuJ/2V27mHPUAij2c+w3Wprdr7+25h/8JVqX/Qh+KP8AyT/+SKP+Eq1L/oQ/FH/kn/8AJFb5voBJbx7LnNwNyYtpMAf7R24T6NikXULc/acJdf6N/rM2sgz1+58vz9P4c9vUUezn2D21Puvv+f5amD/wlWpf9CH4o/8AJP8A+SK8uj0PxXcftByfEPU/B+sy6ZBZ+TYQK1sZo22BeQZtoHzSHIJ6jivbjqNuI7eTy7vFw21P9ElyD/tDblPq2KeL2E3U1vtuN8K7mP2eTaR/stjax56Ak0vZSupWel/8hrEU7OKa18/n/Xkc/wD8JVqX/Qh+KP8AyT/+SK8uOh+KrT9oEfEPS/B+sxaXdWnk6hbu1sJpG2bcqBNtxlYzkkcg17YdUtRZJd+Xe+W77ABZTb8+6bdwHHUjFTfa4vt32PbP5u3dnyH2Y/38bc+2c0OlJNSs9L/8EFiKdmk1rbr93/APH/GMXjTxprw0/X/CGsQeDIZFl+xWptjcXzAAhZmM4CoG52rnOBn25TwXpvxo8DWF54Z8M+HjJoMlw8lpc3ywtdWqt1wiz7GI64JxnnvivoUapbGzku/LvfLjfYwNlNvzx0TbuI56gY/KpDfQi4gg2XO+ZdyEW0m0D/abbhT7MQalUJLo/P8A4P8AWg/rUGlqulvyX3/ifNngzwx8WvBOv6+PDei3klhrUkby6hfrBJeRkbiziMTBC2Xbq2Olev8AhO+vPDuhQaXD4N8ZXZQs8txdS2jyzSMdzOxNx1JJOBwK7IajblLlvLu8W5xJm0lyf90bfn6fw5oOoW4Fsdl1/pJxHi1lOOn3/l+Tr/FiqjSnFWsxSxNOTu2vv+X/AADC/wCEq1L/AKEPxR/5J/8AyRR/wlWpf9CH4o/8k/8A5IrfF9CZp4tlzugXc5+zSbSP9k7cOfZc1GdTthaRXXl3nlyttUfY5d4PPVdu5Rx1IAp+zn2ZPt6XdfeeNftDaT4p+Ivg+00jRvB+t2txb3q3JN21sEYBGXGVmY5+b0rKXVP2lpLNLL+w9NsUVAgnt4YnkUAYyA8u3NfQAu4jetZ7Z/NC7iTA+zH+/jaT7ZzUA1S1Nibzy73yg23H2Kbfn/c27se+MVCoS1tfUt4qmkrtaX/4J4/8JPC1x4Jvr7XdR8L+L9d8Sajn7VqEwsxwTkqo+0nGTjJJ5wOnSszx9ovxD8dx6rD4i0HV1sESYaPplotukJkIIiluXM5ZiuQdoBAPT395N5CLuK123HmSrvU/Z32Ac9XxtU8dCQajGpW5hnm8u72wNtcfZJdxP+yu3LD3UEUSoOSStp/X9Lz8wWKhGTldX9e2/wCG/l5Hzz4Hsvjl4C8LW2h+HtAj1K3WMkw6jFCotZGJLCN458uuST8wFZ/gLwX8UrO51lvEOl6rarrc5m1S60v7O95crknyhI8yiJeTyqk89emPpg38Aa2XZdZuRmPFrJx0+/8AL8nX+LFAv4C1yuy6zbDMmbWTB/3Tt+fp/Dmm6Mm+Zph9ahaya/4O/wDwfxOV0PVm0TSbbSdK+HPiS1sraMRwxJ9jwoH/AG8cn371c/4SrUv+hD8Uf+Sf/wAkVuHUrcQQTeXebZ22oBZy7gf9pduVHuwAqQXkJvJLXbceZGm9ibd9hHHR8bSeegJP5VTpz3dyFWp9GvvOf/4SrUv+hD8Uf+Sf/wAkVyfxV09fiF4Ul0LU/AviqFgwltrlBZloJB0YD7RyOSCO4P416MdUtfsIvPLvfKLbcfYpt+f9zbux74xU5u4herZ7Z/MZd4IgfZj3fG0HjoTmpnQlJNST/wCGKhiYJpxkvv7/AOZ8waHp/wC0t4c0saHoqzS6dCPLtnultWkjTsBuZsY9CSB2rr/hD4QvvCOp3PifxD4W8V6/4qvM+deyfZNsQPUJm4zz03HHHAAFe1jU7Y2s1z5d5sibaw+xy7yf9ldu5hz1AIp5voBLbx7LndcLuTFtJgD/AGjtwn0bFNUZp31uDxNOStdW/q34ni3iXR/FHjvUrkeOvCmutosIlTTdO08WwCswKrPK7XHzSKDwANoPr3yPB8vx68G6GnhvSfCtpqum2uUsrnUCiTpHngMqTYOOwz+Ne/jULci5+S6/0b/WZtZRnr9z5fn6fw5/WkOo24jt38u7xcHamLSXIP8AtDblPq2KlUJLa/8AWv8AXl5DeKptatf1p+f4+Z5f4Gtda0rVJ/EniTwx4q1zxLcx+W90Us0it4s58qBPtHyLnqep6muz/wCEq1L/AKEPxR/5J/8AyRXQC9hNzNb7LjfCu5j9nk2kf7LbcMfYEmojqlqLNLvy73y3fYALKYvnnqm3cBx1IxVqlPRJEOvT1bkvv7afht5GJ/wlWpf9CH4o/wDJP/5Irzb9ofTPFXxE8FW2i6L4M1q3uIr5LlmvHtlQqEdcZWZjn5h2r2r7XF9u+x7Z/N27s+Q+zH+/jbn2zmoRqlqbN7vy73y0fYQbKYPnjom3cRz1AxUyoSmrNPp/wC44mFN3uuvX7z5/juP2lJbGLT2sbfS4EjWIS2VvbyShQMceZJjOPpW78MfBqeENWm8Ral4U8ZeIvEtxnzNSvPseVz12L9pOMjjJJOOOBxXtBvYRcw2+y43zLuU/Z5NoH+023Cn2JBpg1G3Mdw/l3eLc4fNpLk/7o25f6rmmqU781ncTxFO3LdW/y1PLfiTqHxI8RtFouh+GtX0fQ7mMpqN0BbNekEnKRDz9gBXjcTkZrh4PCPjzwP44l1/4V+D7yGxu7VILrTtWMATKgAMDHOSTkZzxyT1zX0WdQtwLb5Lr/Sf9Xi1lOOn3/l+Tr/Fj9KUX0BluI9lzut13Ofs0mCP9k7cOfZc1PsJJ31v/AEvuH9ahblurf0/v6nzP4j8JfFm+8XaJ49TRb2+8TWc5eaC5EEdlFGPuRxBZixAy2ScE7s16J4KHi2DXJfFPjHw14j1LXZITBDFaLapaWURIJSJTcZJJAy7cnAFeonU7YWsNz5d5slbao+xy7wefvLt3KOOpAFSi7iN61ntn8xV3EmB9mPZ8bSeemc040ZQ2T6/8H/gg8TCfVdP81/wDnv8AhKtS/wChD8Uf+Sf/AMkUf8JVqX/Qh+KP/JP/AOSK2hqlqbE3nl3vlBtuPsU2/P8Aubd2PfGKmN5CLyO123HmSJvUi3fYBz1fG0HjoSD+dU6c+zIVek9mvv77feeHftFaN4v+ImhaTZ6D4O1e2nsbw3DfbXtlRhtI4KzMc59qprrn7TqqFHhrRcAY+6n/AMcr3kalbmCeby7zbA21x9jl3E/7K7csPdQRTjfwBrZdl1m5GY8WsmB/vfL8nX+LFR7CSb31/wAv8i/rVNparT/P/M8z8B+JPixDp+oDxr4NmuLw4+wnThAIxwc+ZumB646ds1wPxD8EePPH+li58TWuvvq1sd9hbW1lZJYwE43KQbgu+cD5iePQ19FC/gLXK7LrNsMyZtZOev3Pl+fp/DmmnUrcQQTeXd7Z22oPsku4H/aXblR7sAKcqEpbphHFQjqmv60/4B4jpWq/HmLSrfRV8FaTolrHGIjdafBE7xr6xxNMsYP149q7fwXLN4W0g2Nr4J8YXU0srT3d3cyWbzXMzY3SOftHU4Ax0AAFd2LyE3ctrtuPMjXexNu+wjjo+NrHnoCTUR1S1FiLzy73yi23H2Kbfn/c27se+MVSpTvezuyZYina11Zefbf7vwMT/hKtS/6EPxR/5J//ACRR/wAJVqX/AEIfij/yT/8AkiuhN3EL1bPbP5rLuBED7Mf7+NoPtnNRDU7Y2kt15d55cTbWH2OXeTx0XbuYc9QCKFTn2E61Nbtff23PEk0TxYP2h3+IreD9Z/ss2XkLCHtvP3eWE6edtxnn734V6j/wlWpf9CH4o/8AJP8A+SK3zfQiaCLZc7p13Ifs0mAP9o7cIfZsUx76F4rsKLtTbghz9kkznnlPl+fp/DmpVKcY2Sf9P/Mp4inKWrX39l/kfPnjTxbpN144v/8AhLNN8SazfW0cn9k6Ja21vLFYfJ/rZUjnYmQZzubGByB6YXwQvfiZcfDCx0Tw7o9zZaE88xm1ezMMt0+XO5YkkkRUPbccnuK2PCen/Erwv4P1TwXZeBjcXut3MyjxE02EZZfl8yVNvmAgE43YxnOOufafhnodl4M8H2XhO3a4mbTYMzS/ZZAsrsdzspxhsljwCT2qKVGVm2nsv+Df0ej7/ga1cRTVoprfv5afetUu2pl+ELgeFdCh0bSfh74rS3jJZmke0aSV2OWd2Nx8zE8k1r/8JVqX/Qh+KP8AyT/+SK2zqlsLOO78u98uR9igWUxfPPVNu4DjqRj86m+1xfbvse2fzdu7PkPsx/v4259s5rV059UYKtTezX39/wDM57/hKtS/6EPxR/5J/wDyRWH48K+M/C154e1j4f8Aipra5XhlNmHjccq6n7R1B/wrtxqlqbJ7vy73y0fYQbKbfn2TbuI56gYqU3sIuYbfZcb5l3Kfs8m0D/abG1Tx0JBpSoyaakhxxNNNOMl9/wBx8v8Ah3Q/2hfBdu2j+E47q40ZCfs6X6W26ME9h5j7foGIrc8IeD/Gl54ztPGfxP0nxJr+p2JzZWtslmttAwOQ3+uXODzgKOQCSa+gRqNuY7iTy7vFu2182kuSf9kbcv8AVc0rahbj7N8l1/pP+rxayHHT7/y/J1/ix39DSVGaaet1/X5FPFU2nqtf8/8AM4Dx34g+IN7p0Vp4R8Katpssrlbm7u47WR4Y8feiUXGC+f73FeV+MfC3/CGLpnjLw9beI/DGpaXEYrq/1BLKVL4uSWaTNxy7Fm7HPAA4FfSgvoDJcR7Lndbjc+baTBH+yduH+i5ryT9obStY1uHwhr2i6Lda5baXqfn3OlGB0a4XIwSrLxjaR8w/i71E6U1ZpPda9v6WvmVTxFN+7dWs+u/9PTyPDfGGu694j17wf4ha38Q6zq76kn2OS/sUsbOXaylYYFV2BBbG5yfT0r3jwFF4lsdXuvFXi7wn4h1PxLdx+TugW0FvZw5z5MINxnGeSx5P86em2Xib4hfFjRde8ReGbzw3o/hyJ5rO1uQXkuJ2x82VG0AYXjOfl75OPXP7UtfsP2zy73yt23H2Kbfn/c27se+MVdOjNK9nv+en3u39XYquJp3s5LRa69tfwuvn8jF/4SrUv+hD8Uf+Sf8A8kUf8JVqX/Qh+KP/ACT/APkiugN5CLyO123HmSJvUi3cpjnq+NoPHQnP51GNStjbzz+XebIW2uPscu4n/ZXblh7qCKr2c+xm61NdV95zWreI9WutLu7WLwL4mWSaB41LfY8AlSAT/pFcB+zzpfij4d+CrjRdY8G63c3M189xutHtmQKVVQMtMpz8vpXsxv4A9smy5zcDKYtZMD/eO35P+BYoGoQE3I2XX+jDMmbWQZ6/c+X5+n8OaSpSTcrPVW/H/Mp4im0o3W/fy/yPOfivc+IPFnw71nw7pvgjxBDd30AjiedrURg7geSJye3oapeAJ/GHg74TWHh218C6tda1Y2zJGZJLYWzSFi3LCbdt59M16idStxDBL5d3tnbag+yS5B/2htyg92xUgvITdy2u248yJdzH7PJsI46Njax56Ak0vYy131/S/wDmCxFPRXX/AA//AAEfMXxA+H/xD8ZJZaxrGi6td+IReI8ufs8Vpa2yg5igUTEkkkElsE4H4+z+L9T1PXvCWq6GvgjxPCb6ylthIRZkIXQqD/x8e9didUtRZLeeXe+UW2gCym35/wBzbuA98YqY3cQvhZ7Z/NK7s+Q+zH+/jbn2zmk6D5XCzs7/AOTGsVByUuZXVv8Agf8AAPnPwFoXxasfCFp4H13Qb2y8OW+8TPpJgN5cozljGXeZQinJBKjOOPevZrLxFeWdnDZ23w/8TxwQRrHGgNp8qqMAf8fHoK6AanbG0luvLvPLifYw+xy7yeOibdzDnqARUhvoRNBDsud067kP2aTaB/tNtwp9mINX7OeujJ+sU31X39/82YH/AAlWpf8AQh+KP/JP/wCSKD4q1PHHgPxRn/tz/wDkit0ahblbltl3i2OJM2koz/ufL8/T+HNB1C3C2zeXd4uTiPFpLkf7w2/J1/ixR7KfZi9vS7r7/l+eh8peKPCf7QWveMLDxNd6cJL7S5C2nyH7MvlDduGVHB/HNe0aT4k+J1p8Po4b3wbf6h4tSMhppDbJaO+84J2ShsBcdFHI/GvRxfQmeeHZc7oF3Ofs0m0j/Zbbhj7KSajOqWws47ry7zy5H2KBZTbweeqbdwHHUgD86mNCajyq/wDX+Zc8VTlLmbWn6f5HzL47+HvxC8RCy8ST6RrF/wCMIrxJpGuBbRWcUS8rDEqzEgBuckZbJzivRPDZ8c32v23iTx94X1q5vLLd9g0/SxbLZ2zEYMhL3G6RyCRk8DJwOa9cF3Eb42e2fzQu7PkPsx/v4259s5qEapamya88u98tW2kGym359k27iOeuMURoyWyf9f8ADBPEwfxNf8Nv9xif8JVqX/Qh+KP/ACT/APkij/hKtS/6EPxR/wCSf/yRXQG9hF1DbbbjfKu5T9nk2AYP3mxtU8dCQaYNStzFcSeXd7YG2vm0lyT/ALI25f6rmq9nPsT7an3X3mF/wlWpf9CH4o/8k/8A5Io/4SrUv+hD8Uf+Sf8A8kVvHULcG2+S6/0n/V4tZDjp9/5fk6/xY/SlF9AZLhNlzm3GXzbSYI/2Ttw/0XNHs59g9tT7r7/n+Wpgf8JVqX/Qh+KP/JP/AOSKP+Eq1L/oQ/FH/kn/APJFbh1K2FtDceXebJm2oPscu4H/AGl25Ue5AFSi8hN49ptuPMRN5Jt3CY46PjaTz0BzR7OfYSrU31X39znv+Eq1L/oQ/FH/AJJ//JFH/CVal/0Ifij/AMk//kitr+1LX7D9s8u98rdtx9im35/3Nu7HvjFTG8hF6lptuPMdN4It32Y56vjaDx0JzQ6c10YKvSezX399vvOf/wCEq1L/AKEPxR/5J/8AyRR/wlWpf9CH4o/8k/8A5IrcGpWxtprjy7zZC21x9jl3E/7K7csPcAinm+gElumy5zcDcmLaTAH+0duE+jYo9nPsw9vS7r7/AJGB/wAJVqX/AEIfij/yT/8Akij/AISrUv8AoQ/FH/kn/wDJFbw1C3Jufkuv9G/1mbWQZ6/c+X5+n8Of1pDqNuIreTy7vbcNtQC0lyD/ALQ25T6tij2c+zD29Luvv+X56GF/wlWpf9CH4o/8k/8A5IpH8VakUYf8IH4nHHU/Y+P/ACYroRewm6mtttxviXcx+zybCMD7rY2seegJNQS6pa/2d9r8u98tiUA+xTb889U27gOOpGKFTn2YOvSSd2vv7bniHwl/5KLo/wD12b/0Bq+m6+ZPhL/yUXR/+uzf+gNX03XrcU/71D/D+rPmfD//AHCp/j/RBRRRXzJ92eOftKfe0D6XH/tKtX4N/wDIi2//AF1k/wDQqyv2lPvaB9Lj/wBpVq/Bv/kRbf8A66yf+hV9XL/kS0vV/nI/PaX/ACVNf/CvygdjRRRXhH2AUUUUAFFFFABRRRQAUUUUAFFFFABRRRQAUUUUAFFFFABRRRQAUUUUAFFFFABRRRQAUUUUAFFFFABRRRQAUUUUAFFFFABRRRQAUUUUAFFFFABRRRQAUUUUAFFFFABRRRQAUUUUAFFFFABRRRQAUUUUAFFFFABRRRQAUUUUAFFFFABRRRQAUUUUAFFFFABRRRQAUUUUAFFFFABRRRQAUUUUAFFFFABRRRQAUUUUAFFFFABRRRQAUUUUAFFFFABRRRQAU2X/AFbfQ06my/6tvoaaB7Hgfwl/5KLo/wD12b/0Bq+m6+ZPhL/yUXR/+uzf+gNX03Xr8U/71D/D+rPlvD//AHCp/j/RBRRRXzJ92eOftKfe0D6XH/tKr3wbtYf+ESt7z9552+RP9Y23G7+7nbn3xmqP7Sn3tA+lx/7Sqf4NWd4PD0F6dVuDakyILHy4/LDbvv7tu/Ptux7V9ZJtZLSt3f5yPzynFS4pr3/lX5QOyGlWYsmswLjyWbef9Jk3Z/3t278M1KbK3N1FdfvfMiXan759uOeq5wevUis1dJ1YaM9kfFOoNdNJvW+Nvb+Yq8fIF8vZjryVzz1q01jfHVLW6Gs3S28MeyW0EUWydsH52bbuB5BwpA4HHWvE9pN9WfXKhTW0V93bYlGm2ohniHn7Z23Sf6RJnPsc5X8MUp0+2JtifO/0YYi/fv7fe5+bp/Fmqa6ZqgtL6E+I71pLh90Exgg3Woz91Rsww7fMGNPfTtRLacRr94otQBcAQw/6Z05f5Pl6H7m3qfaj2k+7D2FP+Vfd8/zLQsLYPcuPOzcjEn75+ntz8v4Yph0y0NvDARPshbcn+kSZz7ndlvoc1Cun6gJtQc69dstypW3Qww4tDg8p8mW6g/PuHFRNpeqGws7ceJb5ZoJN01wLeDdcrn7rDZtA7fKAeOtHtJ92HsKf8q+75/mXxZwC8kux5vmyJsb9623HHRc4B46gZqL+yrP7F9jxceTu3f8AHzJuz/vbt34ZpqWV6NXnvG1i5a1ki2JZmKLy4m4+cNt3k8HgsRyeOlVDpOr/ANjCy/4SnUPtfmb/ALd9nt/M2/3Nvl7Me+3PvR7Sa6sHQpveK+7vuaZs4DepeHzPNRNg/ettx/u5wevXGaiGmWgtprcef5czbn/0iTOfY7sjp0BFNezvTrEV4NXuVtUi2PZCKLy5G5+ctt3g8jgMBx061WXS9UGnXdsfEt8080m6G5NvBvt1yPlUeXtI4IywJ560vaS7g6NN7pfd33LxsLcyW8h87dbjbH++fGPcZw345pBp9sPtOPO/0n/W/v39/u8/L1P3cVXbT9QNxYSDXbtUtkCzxiGHF2cfec7Mqe/yFRTU07UV/tLd4gvG+1f8e2YIf9D6/c+T5uo+/u+6PfJ7SXcPY0+y+75fl+B5N8Vfh/48a41bxDonxM1HTNMtLdriDTl8w+WI48ld2/nJUnJ9awP2Z9N8d+KEtPHGreP9RudP8+a3n02Yu4mATaDu3YHJB6dq9a+Iun6knw51If8ACRXoe10+4e4k8iDN2PLY7XGzCjt8m01wX7H9jeD4SpdDVrgQTT3CR23lR7Im3Y8wHbuJ46Eke1ZUm1UktdEn+JvOMfZLRb228jvfidpfiE/D+7s/A4P9sKyNa+bctkHcN3zO3PyluGOK2PClnqQ0fTbvxCwbXRaIl4YpD5Zkx82FB29c8gVwnx+1HxH4R+DV3qGm+Jr3+0re4i/0wwwrI6s+CpCoFA56gA8detdd4Fj1a80LQtYvNcuphNpUDTWrRRbHkaMEyFtu/OT03Y9q0jUk+bV7r8V/VzKVCnFR91fd2/y6djaGl2Ys5LQCfypH3t/pMm7PHRt2R06A4qQ2NubiGc+bvgXan758Y9xnDfU5qgmlasNJnsz4ov2uZJd8d4be38yJePkC+XsI4PJUnk89Knaxvzf2dwNbulhgj2zW4hi23LY+8x2bge/ykDjpT9pPuyfYU19lfd2Jv7OtRHcqPOxckmT9+/X25+Xr2xXin7Lmr6v4lj8SP4h1a+1D+zNSVLQy3D4jX5sjg8jgcHNewf2bqSwaip8RXrNcsWt3MEGbQZPCfJhuoHz7jxXw34Z8S69Y2l94ct9Ym0TRtb1ZodS1TywVKnAIJC5GASTtIyGweKzdaaqb62/G6RtDDU5U37q3XTpq/wA9fU968W+K9e+IXxBk8HfC2/uLK0gcHWtdjlZkUDjbHzgDr93BY+wJPt1no1vDpFpp0s93ci2A/fSXDiSRh1ZiCM55OOntXOfDfwJp/gzQZNO8PatcGwuIg0R8qE4cr/rt4TLk9fmLDsBjit1tK1U6XbWo8TX63EUm+W7Fvb751yfkZfL2gcgZUA8DnrWkZSgrXd/6+7yMpU6c/sq3+euvr1PK/jjqWraf8YPhza6XquoWcWoX2y7ihunSOZBJGNrKDgjBPbvXr40qzFkbPFx5Jbcf9Jk3Z/3t278M18//ALSdxqWnfGnwBe2KyalciRms7EhVUSbkCjcBnBbGck4xxinfEa6+KXgXWPCklx8SJtUutbvFtLizi0+BFTJXJjUqQcbsZKg9PXFRSqyUN38TX5Jf10NKuHpya0Xw9vVv7/xPoM2UBu4rr975sS7F/evtxz1XOD16kZqMabaiGeEefsnbdJ/pEmc+xzlfwxTGsr46rbXY1m5W2ii2SWgii2TNg/Ozbd4PI4UgcDjrUC6Zqgs72E+JL5pbh90E5gg3Wwz91Rsww7fMGNX7SXcy9jTfRfcXDp9sWtmPnZthiL9+/wCvPzdP4s14/wDtXapq3hbwFBqXh3U73Trm71NIbiSKdsshjkOBk/KMgdMV6u+n6iX05hr14otVAuFEMP8AphwOX+T5eh+5t6/SvDP2y7W8t/Ato8+rXN1Dc6zGYbd4o1W3xHLwpVQx6/xE9KyrVJ8qV3uvzRth6NP2nwrr08rfke46XYQTaJpyzNOxjiSQHz3BLEZJJByeex4q6LOAXkl2PN82RNjfvW2446LnA6dQM1l2mlan/Yul26+Ir1JbcK00wggLXC/3GBTAGOMqAferq2V6NWuLs6xctbSRbI7MxReXE3Hzhtu8ng8FiOTx0redSTk9Tnp0afKtF0PHf2jb3UNF1HwFpOi6pqNhDf6xsuBDeSAyrujG1m3ZI+Y8Z717UbOA3q3h8zzlXYP3rbcf7udp69cV8/8A7RFhfp4x+F+lz63dXdzJq7kXkkUSyJ+8hwQqoE47ZX65r3lrO8OsR3g1e5W1WLY1kIo/LdufnLbd4PI4DY46VlTqScZO/V/kjapSglBWWiX5scNMtBazWw8/y5m3P/pEm7PHRt2R06AinmxtzLbynzd1uu2P98+Me4zhvxzVFdL1UaZdWp8TXzXE0m6K6NvBvgXIOxV8vaRwRlgTz16VK1hqBubGUa5drHbptniEMO26OPvOdmVPf5CorT2k+7M/YU/5V93zPO/2l7y+8N/CfVdV0K/vLC9luYA80c77gC+CFyflzntisP8AZf8AGN14s0Ofw94puLqXXdFlEyNLM6ySwvyrNgjdg8c54K+tSftYW15afCDV5LnVri9iub+38mGSONVtxvJ2qUUEjp94k8D3rkfG+l3vw8vfAfxT025uDA1pa2WuMiJukjKLgkYxyg29P4V5zzWFOrNTk29Lpel1p/l6M3lQpypxioq9m9uz1/z9T2H4y+J7HwF4K1TxFl21C4T7NaRmZiJJmGFwucDGNxwBwDXmv7Jmq+IvE1t4psPF2qalevp9zbiOOe4cPC584OMgg9hkdOKTTYpPjN8a7nUl1Ca48G+GG/0IlE8uS6Kjlfl+Ybhu+bdwB2bFRfszWN/ea38Ro7bXLuynXW0Ml1HDCzygNPkEMhUZJzwB04xVQnPn5m91p6JpL8/usEqNL2bjyrz06u7/AE++59CfY4ftv2z95523b/rW24/3c7fxxUI0uzFm9oBceU772/0mTdnjo27I6dAcVzHxV1DWfDXhPXPFWm6tJmysGaGykgjaHzOzk7d5Ptux7V5t4a8SfF7xf8Nf7Z8O6rZ2ojgM8moahbR+bcyqgLxQRqmwRggjc4JJJwcDNN13G+r0s/zM1hYSSdlrdflf7z3U2NubmG4/e+ZCu1P3z4x7jOD9TmmDTbUR3CDzttwd0n79859jn5fwxXhngDx58Svibo+n3HhWe10y5soWj1e4vIFNnJNkhQihS5cjDHDBV465xW98BvFXizxhp/izS/EervFrGl3/ANl8+2ghCQ8sPkBTB5Uj5t3GKtVZXtd/8D+mJ4eFrtL+v+Aj1Y6fakW2fO/0b/Vfv39vvc/N0/izSixtxLcSjzd1wu2T98+MewzhfwxVR9O1Jhp23xBeL9lP+kkQQ/6Z0+/8ny9D9zb1PtTlsNQF1fSnXLto7hNsERhh22px95Dsyx7/ADlhR7SXcn2NPsvu+X5Ex0y0NrDbfv8Ay4W3J/pEm7OT1bdk9ehJr5k/aR8beNPC/wAZ4v8AhHdWvo7a30+G6ktUcmJgGbduXpggDNfR7aXqp0y1tR4mvluIZN8t0LeDfOuSdjL5e0DkDKgHjr1rxTXLODU/2xFsL5RcWs2hPFJE6jGxoXBX6ck/jWVWdSTjZ66/k3+ZtRp0oqTcVsunml+Wx634Ev8ARPF3gXT9V00zmyvUEpX7VIXjfoyFt27ggjGccV5z4Y1zW7r9q/X9BuNUu5NKstNDwWhkPlodkPOO5+duT61y3wsXVvhx8S9T+Ed5rl1p9lqMgutGv0jjYscfdxIrL84GDx95OOtbHgyCVv2x/FTi4ceTpaeZ8q/vQY4Bg8cc4PGOR6ZFX7VzqRkm7NS/LX7iVh4U4zjZaW6dLqx7mNNtBBPCPP2Ttuf/AEiTOfY7sr+GKcbC2LWzHzs2wxH+/fp78/N0/izWfPp+qw6TqK/8JJetNITJBOYIN1sBztUbNrDt8wJ968R+F/jn4qfEbQ7dND1G1tr6xmkXUb+5tUFs6nHlpsCFmk4YnaVABGeoFP20ruN3ff8AQlYany3srbfr+f4nvw0+2DXLDzs3IxL+/f8ATn5ev8OKadNtTBBCfP2QNuj/ANIkzn3Oct+Oa8o+Cfivxj4g8Q+NfCvizVl/tXSZFiimtIIhHEDuG9AUyTkA/PkdOOufTW0zVDZ2UI8SXyywPunnEEG65GfusNm1R2+UKaaqyaUk99SZUKabi4rTy+f/AAS8LOAXct1+982VdjfvX2446LnA6dQKiOlWZshZ4uPJDbh/pMm7P+9u3fhmmrZXw1W5uzrNy1tLFsjtDFFshbA+dW27yeDwxI5PHSqjaTq50ZbIeKdQW7Em83wtrfzGX+5t8vZj325460/aTXVg6FN7xX3d9xPF2o6V4a0i+8Vam0qxWFszviVsMB0ULnaWJOBx1Ir598EaF8RvjNDdeILvxXf+FfDEs7fZbS0lkZpcHB6sMgY+8xPIOAK679sNNQh+F1xcxarcizmuIIJLIRx+WfmLby23fnKjjdj2rrfg7ot5B8GdCs7TXruFp7GCaGdIIS1uGVWKKCm1hndywJ+Y89KxjJzcuZ6Kyt+P/DG3JCnGLild3d7fL/hzyvxv8OfiF8MtKbxd4Q8f6rqsOnfvrmyvCxHljq20sVYAdRgEDJBr2D4R+ItN8eeBIvEMMUsMl9lL6EXDny5lOGC8/KOcjGOCK0PGOnXUnh66efXLkWkGnTJdwmGHbdDyyCznZlfX5Sorx79i23vp/hnr6R6hPapJqBSBkRG8l/LXc67lIJOV4ORwOOuXSnJSlC+lk/x/r5hVpwnCM2le7X4f18j3w6dalLZD52LY5j/fv19+fm6d804WNuLiacebvmXa/wC+fGPYZwv1GK80+M3i3WvBun+G9N0fUbrUfEWo3Yt7aF4oQt4crky/J8qjIHybD83UYyOV+Iur/HbwH4duPFd5rnhzVLQBVuLSKyIFpuIAdDgMwBI+8T16EU3iGk227bExwsG1ZK7/AOG/4B7idLszZx2hE/lRvvX/AEmTdnnq27J69CcVN9kh+2/bP3nnbdv+tbbj/dzt/HFea/Di3+KWuaHp2o694z0hLK4gW5il0yxDTzK43KHaRdigA/wpngc9c+hizvP7ZN7/AGtcG08vZ9h8qPyw39/dt359t2PatHOfVszVGmtkvu7bCjS7MWT2YFx5TvvP+kybs/727I6dM4qLV7aKKzlvo2lWe2tn8phM2BhT1XOCfcg1Amk6sNHlsz4ov2unl3rem3t/MjXj5Avl7CODyVJ569Kr+KrS+TTLm9GtXSwW+nzCW2EUWy4by2+djt3A9DhSBx0rKtVn7OTu9n+RdKhS54rlW66eZ4B8B/Dfiz4keE73XNR+J/iyxYXrweVb3bbWwqtnk/7XT2q549uPiD8GdU0bWNQ8U3Xi7ww9yIXju8pNE2M43A5JwpIJJHBytWf2Tr6wsfg/qS3niq20Z5tRk8t5ZYFMGFTLgSDBz/tZHHFZnxx11filf+Hvhv4J1SbxBNFP5upXscaeRwNokZlUDgFiSuF5xycYJSlFx9m9dP8AgmqhCfMqiXLr0+78T6PsYbG6tzf25mZL+JXJ858FWGRgZ+Xg9sU86ZaG2htj5/lwtuT/AEiTOfdt2T16EmsgaZfaLoWoCHXrt4YrAx2kbQw4tdkeAykJljwD85YV4v8ABPU/il8SvBWP+Eul0a1trmRZ9TNsk1xducERoDgIigjLdSTjoK0daXO4xb01/Q544aHIpSS102+b/E+hBZwC9e8Hmea6bD+9bbj/AHc4HTrjNQ/2VZ/YvseLjyd27/j5k3Z/3t278M14/wDBrxH4wh+K3iL4feMPEc2qTaZbeZZyfZ4kEqEqd5wu7dh143EcnrgGvUxpOrf2MbL/AISnUPtfmb/t32e38zb/AHNvl7Me+3PvRGrJxUk3Zjnh6ak4yivu7/5mkbOA3kd2fN82NNi/vW2456rnBPPUjNRjTLQW80AE+yZtz/6RJnPsd2V+gxTHsr06vBeDWLlbaOLY9mIovLlbn5y23eDyOAwHA461XXS9UFheW58SXzTTybobg28G62XP3VGzaR2+YE89aPaS7i9jTfRfd3IPF19pHhrw7P4h1Np1ttJtzINsz5IA4XGcMScAbs8mvAfBmh/Ef40ve+J73xXfeFfDdzMy21pZyyEygEg4G4cDoWPUg4AFdZ+15HqVt8HE26vcyR+fBBdIY4wLk5zvfC5ByucLgc9Oldf8FtHurT4UaNHBrl15d1pMDW6iGHFozJksnyfMctn593T61mpSqOXM9FZW9dTb2cKcYuKV3d3t20/ryPKPHXw1+IHw20V/FXhLx/q+q2+nkT3Vjdu2CinJbbuKsB3GAcZ5r2P4ReJrDx54PtvFkMTw3V0hgvIRM5WOVcBgBnA6AggZwRVvxhpd6/gq5guPEV5tgtJmu5TBBm6TYcq42YUY4+QKa8j/AGJbe+bwLrM39oTpam+eOOAIhRX8uMmQEjdnoMZ2+1FKclKUL6WT/H8gq04ShGbSvf8AT8z3k6VZmyWzxceSrbh/pMm7P+9u3fhmpjaQm9F5+884LtH71tuP93O38cV5l8cvE2sfD74X/bLbxBeXOsy3aw2tw9vBukZsnay+Xt2gAnhQeAM81lL4b+LmleFJvFF18UGfU4rRru40+bTI3tuFLGMEYIx0yAOacq8rSd3Zb/n/AMORHCw92yWu2nb+tD1waXZi0ltQJ/Klbe3+kSbs8dG3ZHToDipDY25mgmPm74F2x/vnxj3GcN+Oa8s/Z21HxN4t+D/9oar4mvTqNzeS+XeeVEzxIrAbQGUqQcHqD97jtXpbWF+byymGuXSxW6bZ4BDFtuTj7zHZlT3+UqK0c59W/wDhyPY0v5Vp5dn/AJkw061C3KjzsXJzL+/f9Ofl6/w4oOnWpW2U+di2OY/379ffn5un8WarJpupBNRU+IbxjdMTbsYIc2YyeE+T5uo+/u6fWkbTdSMenKPEN6rWzA3DCCDN4Mjh/k+XoR8m3rR7Sfdh7Cn/ACr7vn+f4nA/tLX194d+Fer61ol9d2GoPLBGZop3BCmRQQozhcj0xXN+EPhd4n1rwXpOrN8XPF8FzeWkV0E88vHGzqGxtLcgZ9as/tbW15B8KdVuZdWuJ7a4u7ZY7RoowkJDA5Vgoc5x/ET1rm/CvxemuvA+j+F/A9h4t1vXdPtohNJb2UCxgBcbHZlYKgOBu2gnaOeTXPGd5Tve91b7jp9klCPKlbW/3m/8HvFnii1+LusfDvxteLquo2VuXtdRQlPMQBSAyA7eVYHOMgggk17MNKsxZNZj7R5LNvP+kybs/wC9u3duma8o+DXw78T2vjjU/iV45nhi1zUlZFsIMMkEZ28FueQFUAAngck5ruPFMWt6P8PtZuYvE17Lf2tvLdRXb21vuXYm4JtEewrx1xnk81r7acKacnqlr8jGWHpTqNRirPy77/edIbK3N1Dc/vfMhXan759uMHqucHr1INMGm2oiuIh5+24bdJ/pEmc+xzlfwxXz/wCEfGvxr8beGtN8QeEU02dbGMx6jDdJHGl/Pvb5Y8gEbUKZO9Rnp0Neq+ArP4g3Hh2/k8Z6vFZ6leTb7WOzjif7BH/c3FNrnr13cY5NUqk+7JdCn2X9aP8Ar5HWHT7Ym2z53+jf6r9+/t97n5un8WaUWFsJLhx5264G2T98+Mewz8v4Yqq+naix07br94v2Uf6SBDD/AKZ0+/8AJ8vQ/c29T7Uq6fqAn1CQ67dslyhW3jMMOLQ4PzIdmWPf59w4o9pLuL2NPsvu+X5fgTHTLQ20Nv8Av/Lhbcn+kSZz7ndk/Q5qUWcAvHux5vmumxv3rbccdFzgHjqBms9tL1Q6fZ248S3yzwSbprkW8G+4XJ+Vhs2gdvlAPHWrKWV6NXmvDrFy1q8WxLIxReXG3Hzhtu8ng8FiOTx0o9pLuCo010X3dthf7Ks/sX2P/SPJ3bv+PmTdn/e3bvwzUxs4DeJeHzfNRNi/vW2456rnB69SM1mf2Tq/9jfYv+Ep1D7X5m/7d9mt/M2/3Nvl7Me+3PvVx7K9Orw3i6xcrapFseyEUXlyNz85bbvB5HAYDgcdaPaTfVgqNNbRX3dtv+AOGmWgtprf9/5czbn/ANIkzn2O7I+gxTzYW5kt3PnbrcbY/wB8+Me4z8345qiul6oNPvLc+Jb5p5pN0NybeDfbrkfKo2bSOoywJ561K2n6gZ9PkGu3apbIFuIxDDi7OB8znZlT3+TaOaftJ92HsKf8q+75/mWBp9sPtOPO/wBJ/wBb+/f3+7z8vX+HFIdNtTFbxnz9tu26P/SJM59znLfjmq6adqKnUd2v3jfah/owMMP+h9fufJ83Uff3dB70xtM1M21jEPEd6slu+6eUQQbroZ+642YUdvkCmj2k+7D2FP8AlX3fP8y8LK3F1Nc/vfMmXa/759uOOi5wOnUAVBLpdn/Z32P/AEjylJcf6TJuzz/FuyevTOKRbG+Gp3V0daumt5o9sVqYotkDYA3q23cTwThiRz06VUn0nVjoa2Y8UX4ulcu16Le38x15+Qr5ewDkchc8daFUn3YnQptO8V93fc8c+Ev/ACUXR/8Ars3/AKA1fTdfMnwl/wCSi6P/ANdm/wDQGr6br1eKf96h/h/VnzXh/wD7hU/x/ogooor5k+7PHP2lPvaB9Lj/ANpVq/Bv/kRbf/rrJ/6FWV+0p97QPpcf+0qg+Gmh6hf+EoLi38Xa5pkZkceRaJamMEMef3kDtk/Wvq5/8iWl6/rI/PaP/JU4j/Cvygem0Vy//CLax/0ULxR/36sP/kaj/hFtY/6KF4o/79WH/wAjV4Vz7K3mdRRXL/8ACLax/wBFC8Uf9+rD/wCRqP8AhFtY/wCiheKP+/Vh/wDI1Fwt5nUUVy//AAi2sf8ARQvFH/fqw/8Akaj/AIRbWP8AooXij/v1Yf8AyNRcLeZ1FFcv/wAItrH/AEULxR/36sP/AJGo/wCEW1j/AKKF4o/79WH/AMjUXC3mdRRXL/8ACLax/wBFC8Uf9+rD/wCRqP8AhFtY/wCiheKP+/Vh/wDI1Fwt5nUVieOvE+n+DvCt74i1SO4ktLRQXWBN7tlgoAHA6kckgVS/4RbWP+iheKP+/Vh/8jVHdeD9QuraS2uvHniSeCVSkkckGnsrqeCCDa4IqZc1tNxxUbq+xzPxL+Jfgq4+D+s6jZeItPuPt2nSw20KTqZmkkQqF2Z3AgnkEcYNP/Za0240z4J6ItzGyPcGW5CkYO15CVP4jB/GsBf2ZfAK3wvBqWv+YH37S9sY8/7nkbce2MVp/F6MeC/h1e3mo+M/Fdzaugs4rKBbGIylxtEYZbbKDGeR0A4qb8nNNrV2X9fMuynywT63/r5HH/te+MYb7wpceFdEIvPs08U2rzxHdHbDdiONm6b2bB29QFNej6f4wh0m08G+EtMtRqes3tnbGW3STaLW2Ea755Dg4AHQH7x4rwD4keCvG3hj4OW8Os65aWtle38KW+g2tnDuLtkgyzIil3AHPBye9e7eBPhHa+E7Rm0fxZ4is7q6VWupcWcjuwHQvJbs2B2GcCikmua/dfgtv6/N6OrytRt2dvv3/r/h/TaK5f8A4RbWP+iheKP+/Vh/8jUf8ItrH/RQvFH/AH6sP/katLmVvM6W4bbbyMegQn9K+Zv2YPCmkeNPhX4s0XXLcS211qnDD78TiMYdT2YZ/p0Ne5v4U1Z0ZG+IPigqwII8qw5H/gNWH4M+E9n4NsJrHw34v8TWFvPKZpEX7G+5yAM5e3J6AVny3lLmWjVvxuWpcsbJ63v+D/zPO/hl4t1j4TeLl+GHxAuC2lSN/wASXVX4QIT8qknovb/YPHTBH0PJJHHE0sjqkajczMcAD1Jrzrxt8JLDxpYRWPibxZ4j1CGF/Mi3LZIyN7MtuGHuM80ms/COz1jwxbeGtS8ZeK7jSbYII7dpLUcIMKCwg3MAOxJz3qk58tnq/wCt/P8APyFJQcrrRf1seK/F3xJdePfjv4ctvB96YFtN9vpupBA0ctwMszISCGUNtXPI4JFdr+zlFofiLULrVvFkt7ffEDR5XhuRqdyXa3UEgNFGcBR2OBwc8jNdgfg1pH9raRqq+JfEEV1o0Zj05okso1t1OeAi24U9T1B61R8VfAPwx4o1htY1vX/EVxfsoV5kNpEXHT5tkADccZOeKinFwXff8eq/Uuc4z022/wCGf9fI73wx4t0jxJqWqWejNLdRabIsUt4qA27yEElEfPzFeM44GRzW9XF6L4Cm0XTIdM0nxr4hsrOBdsUMMGnqqj6C1q5/wi2sf9FC8Uf9+rD/AORq1MrI6ivAP22ZAPBvh2NiAG1YEk+gjb/GvV/+EW1j/ooXij/v1Yf/ACNWB42+Edj40sYLLxN4u8TahBBJ5kSt9jTa2MZyluD0rOom0rd0/udzSlJQldvv+R0MHjzwMsEanxn4cGFA/wCQnD6f71bel6ppmqWX27TNRs761yR59vOskeR1G5SRxXiv/DLfw9/6CniX/wACof8A41XQw/A/Q4fBzeEIfFPiiPQ2l81rVZbUbmzkkt5G4/TOKq8tdCFGCSSZ5x8VvF1h4q/aC8BWWlOLjTtM1NYjeLzFLOZELqjdG2gICR3Ne/ReK9IuPF7eFrN5bu/ihM10YF3R2o/hErZ+Vm7L14PSuE134EeG9b0nT9K1DXteaz03P2OKFLOHyc4zgx24POATnqea2fCnwxh8K6YNN8P+LvEOn2u7cVjiscu3qzG2JY+5JNKmnGPK+7f3/l+JVRxk012S/r+kd/RXL/8ACLax/wBFC8Uf9+rD/wCRqP8AhFtY/wCiheKP+/Vh/wDI1Xci3mef/tlvt+DhX+9qUA/Rj/SvQU8P6b4k+GVr4f1eEy2V3pkMUqg4I+RcEHsQQCD6isXxj8LYPF+kjSfEfjLxNf2QlWURH7GnzjODlbcHue9a1v4Q1O3t47eHx/4nSKNAiKI7DhQMAf8AHtURjpNSW7X5WLlL4Gntf8y54B8I6L4H8NQ6BoUUiWsTM5eRg0kjk8sxAGT07dAK8g/ZDbzL/wCIE/8Az01cH9ZD/WvVv+EW1f8A6KF4o/79WH/yNWF4Q+E1n4SW9Xw94v8AE1iL6bzrnH2N/Mf1+a3OOp4HFPXn5vK34r/ISa5HG/W/5/5mD+1P4x0/TPh3qfhq3kW61fUIQGt4/maCAMC8r4+6uOBnqSK6D4cqtt+z1pJUBQvh/fx7xE/1rOX4H+H10zVdPXxDr4g1Yk3522fmT5bd80n2ffjPOAcCt20+H0troEeg2/jjxNHpsdsLVIAljgRbdu3P2bPTjOc1m4ScJp7yt+v+f5l80VKNtk/8v8jlf2Po1j+C1qwUAyXtwx9/mx/SsP8AZx1TTtKn+Jms6rewWdtHrsjSyzOFCgFzz+f416B4U+Gi+FdEi0XQPGnieysImZkiAsnwWOSctbknk+tYQ+AnhYeJpPEh1rW31SSUzNK8dkymTOd+w2+wHPOcdea0ldzTXa35f5Epx5Wn1d/z/wAz0rw5qsWuaJa6tb213bQ3Sb447qLy5NuTgle2RyPYitCuX/4RbV/+iheKP+/Vh/8AI1H/AAi2sf8ARQvFH/fqw/8Akaqv5EW8zqK8BjbzP215B/zz0jH/AJBH+Nerf8ItrH/RQvFH/fqw/wDkasGP4TWcfjKTxivi/wATDXZIfJa7/wBDyUwBjb9n29AOcZqbPmi+1/ya/UpNKMlff/NP9DM/aY8EXHiTwjH4g0UMniDQG+12jx/fZF5ZB78Bh7rjvXnf7NniZ/Gfx41/xLLD5U1zosYmXt5i+SjEexKkj2r3U+FtX/6KF4o/79WH/wAjVzXhf4M6P4Y1m91jQfE3iGwvb4EXEka2eGBO4gKbcqozzhQKmEXGpzdNfvasVKSdPl6/pe50XxT8W6f4R8JXd5dSB7yaNobG1XmS5mYYVFXqeSM+grg/2N4wvwdEm0BpdRnZjjqflH9K3X+D+myeJbnxJN4q8RzatcR+W9zKLN2Vdu0hA1uQnHHygVb8I/DGPwnoyaP4f8aeJ7GxR2dYgLJ8MxyTlrcn9adNNSlJ9Vb8bim4uCin1v8AgcR8E7i2t/jJ8WtRvLiK3hgvE8ySRgqooaTJJPQcV7F4V16x8S6NHrGmrcfY5mYQvNEY/NUHAdQedpxkHuK821P4A+FtS8RT+IL7XvEM+oXEgkmdjabJWHQtH5GxuncV2ieE9VjRUj+IHidUUAKoisAAPQf6LRTvGEYvorBU5ZTck92dTRXL/wDCLax/0ULxR/36sP8A5Go/4RbWP+iheKP+/Vh/8jVdyLeZS+OHhWbxl8MdY0O1UNePEJrUesqEMo/HGPxrz39mn4o6C3gq28I+I9St9J1nSM23l3sgh81FJ24LYG4fdK9eK9P/AOEW1j/ooXij/v1Yf/I1cX4t+APhXxVqLajrmua9cXjffmRbOF392Mduu4+5zWaUoybjs9/8zS8XFRk9jL/aJ+K2h2vhC68K+GdRg1fXdXT7IsdlIJvKR+GJK5G4g4C9cnNdn8A/B83gf4Y6dpN6oS+k3XV4M/dkfnb/AMBG0fhWH4Q+Avhjwnf/AG/Qdc121ux92d0s5nT/AHTJbsV/DFdHr/w/m17SLjSdW8deKLmyuFCzRYsl3AEHGVtge3rTinG76v8AqwpOLtG+iPHfip4str348eEfESYk8L6LqC6fJqIOYTct80mG6YUFeenymvQ/2o9as7H4PajYmRJLrVjHa2cKnLSsXUnaO+ACfy9a0br4T6fdeFh4Xm8S602ihQq2YttPEa45yMWvBzzkc55zWH4f/Z78J6Dqtvqmm694jW7tv9RJM9rP5XoVEkDAEdiBxUcjcHTe17/fa5fPHnVTqv02/wCCegfDfS59D+H+gaRdDFxaafDFKPRwgyPzzXQVy/8Awi2sf9FC8Uf9+rD/AORqP+EW1j/ooXij/v1Yf/I1byk5NuxzxjZJXOorG8dP5fgnXZP7unXB/wDIbVQ/4RbWP+iheKP+/Vh/8jVBqHgu/v7G4sbvx74nlt7iJopUMdiNyMMEcW2ehrKonKDiuqNKbUZqTZ4x+y38NfBHif4bf2z4g8P2+oX326WMSyu/3VC4G0Njue1fQnh/QND8P2htdD0ix02A9UtYFjDH1OByfc1yPhD4Xw+EdHGj+HfGXiaxsRI0giAsn+Zupy1uT29a2P8AhFtY/wCiheKP+/Vh/wDI1aXXRdiXq3dmP8bvG9j4Y8J3thA63Wu39tJFY2MZ3SMSpzIV7IoyxJ44rmP2O7i0b4OwwR3MDTx3k7TRrIC0eW43DqMgd6n8TfC3T/D+ieK/E1l4k1w6lc2FzNdTyRWTPL+7YlS32fcqnuFK1558Evgj4X8b/C7Stc1bUNXtrmZplIs2gjBUSsvJMRZun8TGsqbkpydtbL8/+AazUPZxV9L/AKGp4c8SaGv7RHjT4gXeowQaBp9oLFbndkXEwEa7IwPvn5G4XPb1r3XwXqup63oEWqapo76RJcMzQ2sj7pFiz8hcYG1iOSvOPWvOvDH7PvhLw1qCaho+s67FdRnMcsq2c5Q+q+ZbttPuMGu3/wCEW1j/AKKF4o/79WH/AMjVdNOMFF9P+HJqNSk2v60sdRRXL/8ACLax/wBFC8Uf9+rD/wCRqP8AhFtY/wCiheKP+/Vh/wDI1Vci3mUvjh4Vm8ZfDHWNDtVDXjxCa1HrKhDKPxxj8a89/Zq+KGhN4KtvCPiPUrfSdZ0jdbCO9kEQlQE7cFsDcPulevFen/8ACLax/wBFC8Uf9+rD/wCRq4vxb8AfCvirUW1HXNc164vG+/Mi2cLv7sY7ddx9zms7SjJtbPf/ADNLxcVGT2PMfGnxn8Rf2H4n+Ht8ttrGv3lybTT73SyjwyW8p+6AhPzBTtA5Pzc8jn3D4EeDZfA3w007RbpQL5t1xeYOcSvyV/AYX8K8/wBV/Zj8Lx6NKmga5rNtqSHzbSa4eFgso+7uKxK+Po3HXtW58PvCXxD1zwVd6f8AEfxVrdlPI8lr5No9mRLBjbuLeQzAnnndkjB4op3in/NZfcv+Dv8AeOo4ytZ2V/xZwH7WviZdWutOsdIjN9p3h68jm1a5i+aOGZziOIn+9gNkdsgV7F8VfFmh2Pwi1TWG1CFre/02RLIq4JneSMhAg79fwGT2qpZfCTTbPwxL4YtfEmtRaPMpWW0Ftp+yTPUt/o2SenJOeBzXE698B/Cng/wjr2t6Rq+u/abbS7lk+0NbSqB5bZA3Q5XPQlSDg9azqJxpTT63d/lr/wAD9S4OMqkLdNPxHfArxPZ+Df2Z7TWrpTLJ586Wtuv37mdpWCRqO5J/TJ7V7doc19caNZT6pbR2t9JAj3ECNuWOQgFlB74PFfMf7MPhHUvGGi2mqX2uapY6b4fmdNKSBICBcuS0kgEkbA4DKASCQScEdK+gP+EW1j/ooXij/v1Yf/I1dLb3fl91v1/yOdpXtfq/z/T/ADOoorl/+EW1j/ooXij/AL9WH/yNR/wi2sf9FC8Uf9+rD/5GpXC3mef/ALZb7fg4V/vajAP0Y/0rE8S/DbV7XQvD3xI+G7G08S2mmW7Xdqg+S/QRLn5ehYgcj+L64z6D4x+FsHjDSBpPiPxl4nv7ISrKIj9jT5xnByluD3PetWz8G6jZ2cNpbePvE8cEEaxxoI7DCqowB/x7egrJQfvPq2mvkrGvOrRXRJp/Nmf8HfibpHxC0hjGv2HWrUbb7T5Dh4mHBZc8lc9+3Q1V/aB8Yaf4d+H+q6eZFn1bUbKaG1s4/mkYFCHkIHIRV3MSeOKjh+DulQ+MW8YQ+J/EMWuMCGu40slLZGCSot9pJHfGaaPgzo4udXuv+El8QG41lJI7+dksjJKrjDLvNvlQc9FIFFRSnDltuv6/roKm4QnzX0X9f13F/ZdjWP4G+HtqgblmY47kzPXplcP4c+Hknh3RLbRdG8b+J7SwtVKwwhbJtoJJPLWxJ5J6mtD/AIRbWP8AooXij/v1Yf8AyNW0pXbdjJLzOoorl/8AhFtY/wCiheKP+/Vh/wDI1H/CLax/0ULxR/36sP8A5GpXHbzOoorl/wDhFtY/6KF4o/79WH/yNR/wi2sf9FC8Uf8Afqw/+RqLhbzOoorl/wDhFtY/6KF4o/79WH/yNR/wi2sf9FC8Uf8Afqw/+RqLhbzOoorl/wDhFtY/6KF4o/79WH/yNR/wi2sf9FC8Uf8Afqw/+RqLhbzOoorl/wDhFtY/6KF4o/79WH/yNR/wi2sf9FC8Uf8Afqw/+RqLhbzOopsv+rb6GuZ/4RbWP+iheKP+/Vh/8jUj+F9XCMf+Fg+KDx0MVhz/AOS1CYmtNzyr4S/8lF0f/rs3/oDV9N18yfCX/kouj/8AXZv/AEBq+m69jin/AHqH+H9WfK+H/wDuFT/H+iCiiivmT7s8c/aU+9oH0uP/AGlV74Npdf8ACJW8n2iP7NvkHleV827d13Z6e2Ko/tKfe0D6XH/tKtX4N/8AIi2//XWT/wBCr6xu2S0vV/nI/O6cU+Ka/wDhX/pMDpBDqn2JozqFubndkS/ZTtC+m3f+ualMd59qicXUQgVcSR+T8ztzyG3cduMGrFFeJzv+kj65Uorv97/z/wCH6lQQ6j5M6m+gMjNmFvs5xGPQjd835ilMV/m2xeQgIP3/AO4P73p935vl7+vWrVFHO/6SD2UfP73/AJ/1tsVhFfb7km7hKuP3A8g/uz6k7vm/SmGHUvs8Ki+gEytmV/sxw49AN3y/XJq5RRzv+kg9lHz+9/5/1sVxHefbJJDcxG3KYSLyfmVuOS27kdeMDrUXkap9i8v+0Lf7Tuz5v2U7dvpt3/rmrtFCm/6SB0ovv97/AM/+G6EBju/tqSC5jFsEw0XlfMW9d2eO3GKiEOpfZpkN9AZmbMUn2Y4QehXd83fnIq5RRzv+kgdKL7/e/wDP/hisYr7zLci7hCKP36+QcyH1B3fL+tIIr/8A0nN5Cd//AB7/ALg/uuv3vm+bt6dKtUUc7/pIPZR8/vfp/X37lQw6j5duBewB1b9832c4kHoBu+X9a534k+CIPHnh680LVr0xWkhWS2aGLElvKvR9xOG78YHB69662ipk+ZWZUYKLTTf3v0/rueTad8INSfVdL1PxR47vvEs2kuHsIru0CwRMOjFFfLNwPmJ7c5r1Ly7v7b5n2iP7Ntx5XlfNu9d2f0xU9FNSaVgcE3f06voUhDqf2OSM39ubgvlJfsx2qvHBXfyevOR1qQx3v2iBhdRCJVxKnk8ufUHd8v0was0U+d/0kSqUfP73/mVBDqGy5BvYCzn9wfs5/dj0PzfN+lBi1DFti8hBQ/v/APRz+96fd+b5e/rVuijnf9JB7KPn979e/wDW2xWEd9507G7iMbLiFfI5jPqTu+b8hTDDqX2SJBfW4nVsySfZjtdeeAu7jtzk1coo53/SQeyj5/e/8yAR3f21pDcRm224EXlfMG9d2f0xUIg1T7EYzqFubndkS/ZTtC+m3f8ArmrtFCm/6SB0ovv976/P/huhXMd59ricXUQtwuJI/J+Zm55DbuO3GDUYh1HyZ1N9AZGbMLfZziMehG75vzFXKKOd/wBJB7KPn97/AMyqYr/dbYvIQEH78eQf3p/2fm+Xv60CK+3XJN5CVcfuB5B/dn1b5vm7elWqKOd/0kHso+f3v07/ANb7lMw6l5ECi+gEqtmZ/sxw49AN3y/XJqQR3n2yRzcxG3KYSLyfmVuOS27nvxgdasUUc7/pIFSj5/e/8ykYNU+xCP8AtC3+07smX7Kdu3027/1zUxju/tqyC5jFsFw0XlfMW9d2eO3GKnooc3/SQKlFd/vfT5/8P1KYh1L7LMhvoDOzZik+zHai8cFd3PfnIp5jvvNt2F3CEVf3y+RzIfUHd8v61Zoo53/SQeyj5/e/8yqIr/8A0nN5Cd//AB7/AOjn911+983zdvTpSGHUPLtwL2AOh/fn7OcSD0A3fL+tW6KOd/0kHso+f3v17/1tsVxHe/aZmN1EYWXESeTyh9S275vpgVEYdT+xpGL+3FyHy8v2Y7WXngLv4PTnPartFHO/6SB0ovv97/z/AOGIPLu/tvmfaI/s23HleV82713Z/TFQiHU/sbxm/tzcF8pL9mO1V44K7+T15z3q7RQpv+kgdKL7/e+vz/4boVzHe/aYWF1EIVXEqeTy59Qd3y/TBpgh1Dy7gG9gLOf3B+znEY9CN3zfpVuijnf9JB7KPn97/wA/63Kpi1DFti8hGz/j4/0c/ven3fm+Xv69aUR33m3DG7hMbL+5XyOYz6k7vm/SrNFHO/6SD2UfP73/AJ/1vuUzDqX2WFBfQCdWzLJ9mO11yeAu7jtzk1KI7v7a0huYzbFcLF5XzBvXdnnvxip6KOd/0kCpRXf73/n/AMP1KQg1T7EYzqFv9p3ZEv2U7dvpt3/rmpTHefbI3FzELcJh4vJ+Zm55DbuO3GD0qxRRzv8ApIFSiu/3vp8/+H6lMQ6l5E6m+gMrNmF/sxwg9CN3zfXIpxivt1sReQhUH78eQf3h9V+b5e/rVqijnf8ASQeyj5/e/wDP+ttiqIr/AHXObyEhx+4HkH90f9r5vm7elNMOo+RAovoBIrZmf7OcSD0A3fL+Zq5RRzv+kg9lHz+9/wCf9bbFcR3n2uVzdRG3K4jj8n5lbjktu578YFRGDVPsQjGoW4ud2TL9lO0r6bd/65q7RQpv+kgdKL7/AHv/AD/4boQGO7+2rILiMW23Bi8r5i3ruz+mKiEOpfZZUN9AZ2bMcn2Y7UXjgru5785FXKKFN/0kDpRff73/AJ/8N0KxjvvOgYXcQjVf3y+RzIfUHd8v60gi1DFzm8hJc/uP9HP7rr975vm7enSrVFHO/wCkg9lHz+9/5/1vuVDDqGy2AvYAyH9+fs5/eD0A3fL+tOEd79omY3URiZcRJ5PKH1J3fN9MCrNFHO/6SD2UfP73/n/W5SMOp/Y44xf24uA+Xl+zHay88Bd/B6c5PSpvLu/tvmfaI/s23HleV82713Z/TFT0UOb/AKSBUorv976fP/h+pSEOp/YnjN/bm5L5WX7KdoX027+T15zUpjvPtMLi6iEKriWPyeXPqG3fL24wasUUc7/pIFSiu/3v/P8A4fqVBDqPl3AN7AXY/uG+znEY9CN3zfpStFf/AOjYvIRs/wCPj9wf3vT7vzfL39etWqKOd/0kHso+f3v17/1tsY/iHR7nWtE1jSLi/SO31C0ktkKQfNDvUqWzu+br7Vl/D3wfL4L8Eab4Y07VRMtmzlp5rbmQM7MRtDfL97rk9K6yikpWd/60KcE48t3b1ZAI7v7a8huYjbFMLF5XzBvXdnnvxiofI1T7F5f9oW/2ndnzfsp27fTbv/XNXaKam/6SJdKL7/e+vz/4boVzHefbI5BcxC3CYeLyfmZueQ27gdOMHpUYh1L7PMpvoDMzZif7McIPQjd831yKuUUc7/pIHSj5/e/8yqYr7fbEXcIVB+/HkH94fUHd8v60CK/zc5vISHH7j9wf3XX73zfN29KtUUc7/pIPZR8/vfp3/rfcqGHUfJgUX0AkVszN9nOJB6Abvl/M08R3n2uVzdRGBlxHH5PzI3HJbdz34wKsUUc7/pIPZR8/vf8AmUjDqn2JYxqFuLndky/ZTtK+m3f+uaqeJ9Hm13StR0mW+WGyvrOW1cLDmRd6lSwbOOM9MVsUUpPmTTW/l3HGmotNN6W6vp/Xz6nI/DjwW3gfwND4Z03UklMDsyXMltySzbjuUNyeo6jt6V0pjvfPgYXUQjVcTJ5HMh9Qd3y/kas0U3Ub/wCGQvZR8/vfqVBFqG25zeQkuf3B+zn90OfvfN83b0oMWobbYC9hBQ/vz9nP7wf7PzfL39at0Uc7/pIPZR8/vfr3/rbYrCO98+djdRGJlxCnk8ofUnd830wKjMOp/Y40F/bi4D5eT7MdrLzwF38Hpzk9Ku0Uc7/pIHSj5/e/8yAR3f20yfaI/s23Ai8r5t3ruz+mKhEOqfYmjOoW5uS2Vl+ynaF9Nu/nvzmrtFCm/wCkgdKL7/e+vz/4boVzHefaoXF1EIFXEsfk/M7YPIbdx24waYIdR8q4U30BkZv3LfZziMehG75v0q3RRzv+kg9lHz+9/wCZVMV/m2xeQjZ/x8fuD+96fd+b5e/r1pRFfeZcE3cJVx+4HkHMZ9Sd3zfpVmijnf8ASQeyj5/e/Tv/AFvuUzDqX2aFRfQCZWzK/wBmOHHoBu+X65NSiO7+2PIbmI25TCReT8ytxyW3cjrxjvU9FHO/6SBUorv97/z/AOHKXk6p9i8v+0Lf7Tuz5v2U7dvpt3/rmpjHd/bEkFzELYJh4vJ+Zm55DbuB04xU9FDm/wCkgVKK7/e+nz/4fqUxDqX2aZTfQGZmzE/2Y4QehG75vrkU8xX3mW5F3CEQfvx5BzIfUHd8v61Zoo53/SQeyj5/e/8AP+tiqIr/AP0nN5Cd/wDx7/uD+66/e+b5u3p0pDDqPlW6i9gDq375vs5xIPQDd8v61boo53/SQeyj5/e/8/622K4jvPtUzm6iMDLiKPyfmRuOS27nvxgVBLDqf9neWL+3+0gktL9mO0rzxt38Hpzmr9Nl/wBW30NCm/6SCVKLT3+9/wCf/DdDwP4S/wDJRdH/AOuzf+gNX03XzJ8Jf+Si6P8A9dm/9AavpuvV4p/3qH+H9WfNeH/+4VP8f6IKKKK+ZPuzxz9pT72gfS4/9pVe+Dc8v/CJW9v9jn8vfI32jKbM7vu43bs/8Bx71R/aU+9oH0uP/aVT/BrVrE+HoNHEzfbQZJSnlNjbu67sbfwzmvrJNLJaXq/zkfnlNN8U17P7K/KB2Qvbk2TXH9j3wkDbRbl4fMI/vZ8zbj/gWfapTcTC6ih+w3BR13NNuj2Rnn5WG7dn6AjnrWavinQ20Z9YW6l+xJL5TP8AZpchuONu3d3HOMVabWdOXVLXTGmf7VdR+bCnkvhlwTktjA4B4JBrxOePZfj/AJn1ypyX2n+H+X9dCUXlwYZ3/su8DRNhELRbph6r8+AP94ilN1ODbf8AEtuj5w/eENH+46ff+fn/AIDu6VTXxJo7Wl9dLcyeVYP5dyfs8mUbOOBty34Zp76/pStpytcSA6kAbT9xJ8446/L8vUfexRzrsvx/zD2cv5n+H+Xy/wCDqWhdTl7hf7OugIhlGLR4n9l+fI/4FtphvLgW8Mv9lXheRsPFui3RD1b58Y/3STUK69pbTahCtw+/TlL3Q8h/kABPBx83Q/dzUTeJdGWws75rmT7PeyeXA32eTLNnGCNuV5HUgUc67fn/AJh7OX8z/D/Ivi4mN5JB9huBGqbhOWTY54+UDduzz3AHB5qL7ddfYvtH9j33mbtv2ffD5mPXPmbcf8Cz7U1NY09tXn0lZn+2QRedInlPgJxzuxtP3hwDmqh8VaH/AGKNY+1S/YjJ5XmfZpc7vTbt3fjjFHOu35/5g6cn9p/h/l0/4e5pm4lF6kH2G4MbJuM4ZNin+6Ru3Z+ikc9aiF5cG2mm/sm8DxttWLfFukHqvz7cfUg8dKa2r6eusRaQ0z/bJYvORPKfBTnndjaOh4JzVZfE2jNpt3qC3Un2azk8udvs8mVbIGAu3J5I5AIpc67A6cn9p/h/kXjdTCS3X+zroiUZdg0eIT6N8+T/AMB3Ugupz9p/4lt0PJ/1eWi/f9fufPx0/i29R71XfXdLW4sLdp38zUED2w8h/nGM8nGF6/xYpqeINJf+0ttxIf7M/wCPv9xJ8nXp8vzfdP3c0c67B7OX8z/D/L5+vloWTd3Ajt2/su7JlbDoGizCPVvnwf8AgJani4mNzND9guQka7lm3R7JD6L827P1AHHWqLeI9HW2sLhrmTy9QcJbH7PJ85zjkbcr/wACxUy61prald6csz/abOPzZ18l8KuAchsYPBHAJNHOuwezl/M/w/yHm9uRZJcf2RemRn2m3Dw71H94nzNuPoxPPSpvPl+2/Z/sU/l7d32jKeXn0xu3Z/4Dj3rNbxRoa6PFq7XUv2OWXykf7NLktzxt27h0PJGKtnVrAa0NH85/tpj83y/KfG313Y2/hnNHOuwKnJfaf4f5dev4WFF7cmzkn/si9EivtEBeHe44+YHftxz3IPHSs7xd4r03wppR1bXUmtdPRMy3BKERseibd25mJ4woapU8UaI2kT6st1L9jt5fJkf7NLkPxxt27j94cgYrxD9tK4N14Q0AW5lmt1uvtU8axsAYypCsTjA6kc881FWqlG6S/Hrp36bmlGg5SScn+HTXt12NM/tM+GNxuF8K+Jm0wNt+2CBNv1xux+teqeE/F+l+KtDsda8PpPf2V2SrOhjBtyMZEgZgQRnoMn9M4fgfx98PfEnhFk0e9tXsbW0VbiwMBDQx7cFDFj5gOnygirfgyx8E+CtMtbHw/A1la61ctPAoilbzHbaOcj5AMqAGwAPxqovlbT1FNcyXLdP+u51IuZjNPH/Z9yFiXKPuj2zH0X5sg/7wAphvLkWkU39k3pd22tCHh3xjn5id+3H0JPPSqtx4k0S2fUVub4QDTY/Nu3ljZUjXGc7iMH8CawNL+LHw71SSOLTvFNpcyyPsSKNHMhP+5t3Y464xT543tZf18yPZTt8T/D/I64Tym9a3+xTiMLuFwSnlk+mN27P/AAHHvUIvro2RuP7HvhIG2/Z98PmEeufM24/4Fn2pF1awbWX0dZm+2pH5rJ5T4C8c7sbe44zmqa+KtDbRW1gXUv2JZPKMn2aXO7jjbt3d+uMUc67f194OnJ/af4f5dOn43NI3Ewu4ofsNwY3Xc0waPZGeflI3bs/QEc9a5T4i/EbSvAWiLq/iDS9VS3e6FtGIUikZ2IJ3D95gLhT1IPtXSNrOnLqttpbTP9ruYvNiTyXwy4JzuxgdDwSDVceItFksr67+0O0FjJ5dwTbyfK2ccDblue4zSlK6stP69SowaldttfL/ACPI/wDhqL4d8f8AEu8Sc9f9Fi4/8i0f8NRfDvJ/4l3iTjp/osXP/kWs79s2/sLj4a6D9nbJutRSeH90y7o/Kfk5HH3l4OD7V7Lo2saP/Z80KyHfplsrXQ+zv8gC5OPl+bofu5rOLk+bXZ2/C5vJRjy6b3/OxetNUkutNsr6DS71kulVwmYg8ankM2Xx09CT7VZFxMbySD7DcCNE3LOWTY54+UDduzz3AHHWvI/2hviZo+k/Di6s9M1m8tdY1S1D6e0EUsb7RKFY7sDZ0YckGpvgb8T9D1bQtB8LvJrM+spp6tcTXFrIVZlTczGQ9fY9+K0VWM21Ff1r+VjB0ZxipOT/AA8vLrc9RN9dfYhcf2PfGTdt+z74fMA9c+Ztx/wLPtUxuJRerb/YpzGV3G4DJsU/3SN27P0XHPWsw+KtDGijWDdS/YjJ5Qk+zS53em3bu/HGKuNq+nrrMekNM/22SLzUTynwV553Y2joeM5p867fn/mSqcl9p/h/l16/hYcLy4NrNN/ZN4HjbasO+LfIPVfn24+pB46Vy/jv4k6H4L1TQtO1qz1ITa0/l2/kxo4jbKghzv4wXHTNbi+JtFbTLvUlupPstpJ5U7/Z5Mq2QMBduTyRyARXhv7UFxb33j74XCFiwlvhIuVIyrSwYPP8utTKa5opLdouFJ6tyeifbp8j6AF1OftP/Etux5P+ry0X7/r9z5+On8W3qK5XX/iRouh+MdD8J6hY6mmqayFMCLHGyx5Yr87b8dQfu5roE8QaSw1ErcSY00/6X+4k+Tr0+X5vun7ua8H+KuoWd7+0v8Nr6GRmtpIkZGMbAnMsgHBGRz6ih1Fzwjbd2HCk+WTbeifb/I+hBcTG5mi+wXISNcrLuj2yn0X5s5+oA96iN7cizSf+yL0yM+0wB4d6jn5id+3H0JPPSmLrWmtqF5p6zv8AaLOPzJ18l8KuAcg4w3BHAJrH034heD9SsJr7T9ZW5ghuRaymOCRmSUgkKV25H3TzjFXzrt+f+Zm6cv5n+H+R0Pny/bfs/wBin8vbu+0ZTy8+mN27P/Ace9Qi9uTZvP8A2ReiRX2iAvDvYcfMDv24+pB46VSg8WeHp/F0/hOHUo31qCITS2oRsohAOScbejDjOeaVPFGiNo82rLdS/Y4ZfJkf7NLkPxxt27j94cgYpKcey/r5g6cv5n+HX5fd+pom5mFzDF9guSki5aXdHtiPo3zZz/ugj3pgu7gx3Df2XdgxHCKWizN7r8+B/wAC21E2taauoWentO/2i8j8yBfJfDLgnJOMLwDwSKiXxFpDQahMtzJ5enuUuj9nk+QgkcDb83Q/dzRzrsHs5fzP8P8AIwPiR8SNF+H+n6bfeIbHVFiv5TEvkRo/ksADh/nx0J6E9DXUQXzziR47G4aIRh4pQ0e2cEZGz5s/99BRXl/7S0OleJfhDNCkkjXMqi903FvIS7R4JH3flyjEfNjrVz9njxvY+IPhTpzTXDm80q08m9HlOdojyoOcYYlQDgZPNTCom5Jra1vR/wDBNJ0nyxkm+t9t/u/p/cdb4y8XWnhPwjN4m1jTr9LWDHnRJ5TSxgttBxv2nJI6Enn61P4R8SQeJ9Is9XsNOv4rC8gE8M04jXIPQbQ5YH8Me9eK/tU+JYPEGieF/B+i3DP/AG9fCR28tlIjR9gypAbG8k9P4K9s0W40bSRB4VtJWR9Os0AjMTBViRQAd2NvTHGc0QqKSk7K17L9f8hSpSiormd93t6duu/+RdF9dfYjcf2PfCTdt+z74fMI9c+Ztx/wLPtUpuJheRwfYbgxum5pw0exDz8pG7dnjsCOetYOk+PfCWreH5Nf0zV1u9Nin+zvNFBIdsmAdu3bu6Edsc0zxP8AETwX4Z1SDTNf8QW2n3dxALiNJlcAxkkA5xgcqeCc8VTnHsv6+ZCpT/mf4dPl9/6G6Ly4ME8n9lXgaNsJHui3Sj1X58Af7xBpxupw1sP7OuiJhlyGjxB7P8/P/Ad3SsnSPGnhnVtBn13TdS+1adA21544JCM5xwNuW59Aautr2lrJp0bXDhtSUNajyH+cEA88fL1H3sU+ddvz/wAw9nL+Z/h/l8iyLqctcj+zboCEZQlo/wB/14T5+P8AgW3rXJXXxL0e2+IFj4Gn03VY9avIhKkZSLYq4J5fzMHhSeM9PXiukXX9KZ9RRbh92mqWuv3EnyAAnj5fm6H7ua8G/aIvrTTPH/w7+JVi7Nai5+zzSGNkJjVweQQCOGk61DqLmiraNq/5fmXCk2pe872dtt9+3Y+hPtMv2qWJrG4WONNwnLR7HPHA+bdn6gDjrXDfD/4teHvHU+o23h7T9WmudPK+bDIkKMykkblJk2kAj1zyOKt/FHxlp2i+DPEzQ3Lfb7LTXkC+WwALqFQhsbTy69DXzl8A7i1+H/xD8OXt5cSrZeItDczv5TnbLvZgAAMn7idAfvUlVXtVFpW/Wz/yK9hJ0nJSd/ltp5een6n1V4p8RWvhvTLzVdTtbpdPs7czzXKbCoA/hA3bix47Y5HNV/CXiu28UeE4fEmk6bqL2txzBHIsaSSruwWAL4AznqR0+mfM/wBrnxLDbfD/AP4RW1kdtT1e5hjWIRtzHu3Z3Yx1UDGc8133gq/0HQfh9Z28Ny/2PR4IrOZxbSZDqFU/Ltyck9QCOaqE03K62sv1f6EzpNRVpO7v29F09TpjczCaBP7PuSsq5dw0e2E+jfNkn/dBpBdTkXJ/sy7Hkn92C0X7/r9z5+P+BbetYmkePPCWsaqdL0vWoru8D7HiijclGxnDHbhTweuOlGoePvCOn6i2nX2tRW92rtGIZI3V3Zc5CDb8+Mfw57eop88dNET7Kd/if4f5fP8A4BtG7uAls39l3ZMpw6hoswe7fPz/AMB3dKcLmY3E0X9n3ISNcpLuj2yn0X5s5/3gBWVq/jHw5pOkW+ralqP2axuAWjmeCTGBjlvl+XqPvYrP8O/EvwL4i1KfTdE8RW19dQQtPJHEjn92uMkHbg4yOBk0c8XpZC9nLfmf4f5HQm9uRZxz/wBkXpkZ9pgDw70HPzE79uOOxJ56VN58v237P9in8vbu+0ZTy8+mN27P/Ace9Zr+KNEXSINWa6k+xzy+TG/2aXJfnjbt3D7p5IxVsatYHWjo/nP9tEfm+X5T42+u7G38M5o512BU5L7T/D/Lr/w1jE8beNrTwf4Um8Sa1o+rLawyrG8cKRySANwH+V9oXPGSfwrQ8N+JLPxFpenato8M9zp1/CJUuQYwsfX5XBbduBGCADg1V1PWfDGr+FL6W+drjSJN1rch7WX5twAK7du4/eHIFeH/AA31w/Bb4i3fgPxFfEeFdTBvdIvpshYg3TdnpnG1vRgD3qFUSm1JaPb/AC/VGnsm6as3db7a/h957X448caV4L8O3eu+Iba7tbWCVYo1HltJcsTgCMB+fX5scA1f0DxAmuaJpesWOl6j9l1GMSr5qpG8KnoXVmzyOfl3cfhXgNhOvxs+INz4q1zzYfAHhl8W1u0bH7U+epUAk5wCfQYXuTX0Ede0iJdMXz3VdRAFmBbyYYcdfl+T7w+9inCd1zNb7Ly/4O4p0nH3VJ3W70/y+RcF1MZLhf7OugIhlHLR4mPovz5H/AgtMN5cC2hm/sm8LyNtaHfFvjHq3z7cfQk89KxX+IHg1PEN54ek1+1j1WzBM1q+5X4XdhQR85xzhcmnaz468KaNodpreq6ulnYXkvkwSywyDc+SMY25HQ9QKrnjvZf18yPZT25n+H+Rui4lN69v9iuBGqbhcFk2Mf7oG7dn6qBx1qH7ddfYvtH9j33mbtv2ffD5mPXPmbcf8Cz7U2LWdOl1aTS452a7jhEzL5T7dnHO7G09RwDmqg8VaGdFOsfapfsQk8rzPs0ud3pt27vxxinzpdPz/wAw9nJ7Sf4f5fd+NzSNxMLyOD7DcGNk3GcMmxDz8pG7dnjsCOetch4++JmjeBxYt4i07Vbdb64MEDJHG6kjHzFg+FHPcg8HjiuofWNPXV4NJaZ/tk8XnRp5T4Kc87sbR908E5riPi9YeHvH3w01vT3uWU2jZjna2kzDcL93A25IJO0kA8E1nUqcsbpbf0y6dO8vek7fL5dOh3gu5ibXbp9yyzqGZw0eIeOjfPz/AMB3Vy/xC+IujeBbFbvX7PUUWa4EFqkKxyPcsc5KKHzgcZ3Y6iuD/Zz+KNnfeEY/DXia6e21zSM2z+bG3zxIPldmxhcAYJYjpnvWB4Qu4fiz8YdQ8eamXHhTwmuNOiZGYSOMnzNoHP3S5A5+4O1OU4uSjG2ut/L79+g40ZRTlNvTppvtbb5n0BHfTyWtrOulXuZ8boyYg8IPd8vj8FJPtUouJjdSw/YbgIi7lm3R7JDx8oG7dn6gDjrWJrnjnwroei2ms6tqy2dhdvsgmlhkAZvQjblencCrV14o0G1a+FxfiIWNt9quXeNwiRYB3bsbTww6Emqc42bsjNUp6e8/w/yLhvrkWS3H9j3xkLbTbh4fMA/vZ8zbj/gWfapjPKL0W/2Kcxld32jKeWD6Y3bs/wDAce9Y1p408N3fhuDxFa6i02l3D+XFOlvKdzc/w7d3Y84xWk2rWC60ujmZvtrR+aI/KfG313Y29umc03JdvzBU5fzP8P8ALr1/CwovLk2ks39k3okRtqwF4d8g4+YHftx9SDx0qQ3Mwmgj/s+5KyLl5N0e2I+jfNkn/dBFUF8T6K2lXOqLdSfZLaXypX+zSZVsgY27cnqOQCKnbXNMW8srNp386+TzLdfJfDLjOScYXj1xRzx7L8f8w9nL+Z/h/keVa7+0h4E0bW7/AEi807xCbixuJLeQpbRFWZGKkjMgOMjuBVL/AIai+HfH/Eu8Sc9f9Fi4/wDIteuDXtFdNSk84kaaxW7Jt3+QjPT5fm6H7ua+e9S1bTvjH8bNPt5JHHgvRJ1SLED7b24JGAcDgE4HzYwoPTdWCcrqN/67nSlGzlbY+itK1U6laJeQ6bepby26TwvJ5Y8wMoYKBvyG5x8wAz3qQ3tyLSOf+yb0yO+1oA8O9Bz8xO/bjjsSeelRR61pZvLyxSZhNYx7508lwEXGeDjDcdhmubvPiz8OrKTyrzxVZW0u4KYpVdHUkZGVK5A9yMVu6kL7I5lSm18T/D/I68Ty/bTb/YpxHt3faMp5ZPpjduz/AMBx71CL25Nk1x/Y96JA20W5eHew/vA+Ztx9Wzx0rnbf4n/D651yDRbXxdpVzfXDKkKQTeYrsxwFDrlc+2a1l8U6G2jSawt1L9ijl8p3+zS5Dccbdu49RzjFJTXYHTl/M/w6/L7vxuaJuJhdQw/YLgo67mm3R7Izg8MN27P0BHPWmC8uDFcP/Zd4GibCIWizMPVfnwB/vFaibWtOXU7TTWmf7Vdx+bCnkvhlwTktjA4B4JBqFfEejta39ytzJ5Vg+y5P2eT5Gzjgbct/wHNHOuwezl/M/wAP8i4bqcG2/wCJbdHzv9Zhov3HT7/z89f4d3SlF1OZLhf7OugIhlGLR4m9l+fI/wCBbaqP4g0pTpwa4kB1IZtP3Enz9Ovy/L94fexTl13S2n1CFbh9+nIXuh5D/IACeDj5uh+7mjnXYPZy/mf4f5fP/gaExvLgW0Mv9lXheRsNFui3RD1b58Y/3ST7VKLiU3jwfYbgRqm4Tlk2MePlA3bs/UAcdaz28S6Mun2eoNcyfZ7yTy4G+zyZZskYI25XkHkgVYTWNPbV5tJWZ/tkMXnSJ5T4Ccc7sbT1HAOaOddgVOX8z/D/ACHfbrr7F9o/se+8zdt+z74fMx658zbj/gWfapjcSi8SD7DcGNk3GcMmxTz8pG7dn6AjnrWZ/wAJVof9i/2x9ql+xeZ5XmfZpc7vTbt3fjjFW31jT11iHSWmf7ZNF50aeU+CnPO7G0dDwTmnzrt+f+YKnJfaf4f5df8AhrDxeXBtppf7KvA8bYWLdFulHqvz4x/vEH2p5uphJbr/AGddESjLsGjxD7N8+T/wHdVFfEujNp95qC3Un2ezk8udvs8mVbIGANuW5I5ANStrulrPp8LXD+ZqCB7UeQ/zjAPJxheo+9ijnXZfj/mHs5fzP8P8iwLqc/af+JbdDyf9Xlov3/X7nz8dP4tvWkN5cCK3f+y7wtK2HQNFmEerfPgj/dLVWTxBpTHUQtxJnTRm7/cSfJ16fL833T93NNbxHo62thctcyeVfvstj9nk+ds45G3K/wDAsUc67L8f8w9nL+Z/h/l8v+DqXhcTG6mh+wXASNdyzbo9khx0X5t2fqAOOtQS3tz/AGd5/wDZF6ZGJUwb4d6jn5id+3H0OeelIutac2p3emrM/wBqtI/NmTyXwq4ByGxg8EcAk1Um8UaIuhrq5upfscrmJH+zS5Lc8bdu4dDzjFCmuy/H/MTpyafvP8P8jxz4S/8AJRdH/wCuzf8AoDV9N18yfCX/AJKLo/8A12b/ANAavpuvV4p/3qH+H9WfNeH/APuFT/H+iCiiivmT7s8c/aU+9oH0uP8A2lWr8G/+RFt/+usn/oVZX7Sn3tA+lx/7SqD4aeKtJ0nwlBZ3i6oZRI7H7PpV1OmCx/jjjZfwzX1c3/wi0vX9ZH57RV+KcR/hX5QPTaK5f/hPPD//ADz13/wQX3/xmj/hPPD/APzz13/wQX3/AMZrwbo+ys+x1FFcv/wnnh//AJ567/4IL7/4zR/wnnh//nnrv/ggvv8A4zRdBZ9jqKK5f/hPPD//ADz13/wQX3/xmj/hPPD/APzz13/wQX3/AMZougs+x1FFcv8A8J54f/5567/4IL7/AOM0f8J54f8A+eeu/wDggvv/AIzRdBZ9jqKK5f8A4Tzw/wD889d/8EF9/wDGaP8AhPPD/wDzz13/AMEF9/8AGaLoLPsdRRXL/wDCeeH/APnnrv8A4IL7/wCM0f8ACeeH/wDnnrv/AIIL7/4zRdBZ9jqKK5f/AITzw/8A889d/wDBBff/ABmj/hPPD/8Azz13/wAEF9/8Zougs+x1FFcv/wAJ54f/AOeeu/8Aggvv/jNH/CeeH/8Annrv/ggvv/jNF0Fn2OoqO4hhuIXt7iKOaKRSrxyKGVlPUEHqK5v/AITzw/8A889d/wDBBff/ABmvJ/jKNR1XxJp/jXwHr2v2WtafAYBaT6HfCGVM5IH7kjJ7hhg4HIxUyml6FQg2+xs/EH9nzwlqqS6n4V83w1rKAyQvaORCXHTKfw/VMY9DUn7KfjTXPFfg/ULLxBcPd3ukXQt/tLnLyIRkbj3IIIz3GK8/1D4qfHTVNKbSF8Etpk06+VJqKaXc5QEYLAfNg/gfYV2/whGi/DL4eT2FpDrOra1KWup8aJfRpPNtwEDGHhRgDJHqcc4pU2ouT6W/H09C5puKT1d/w9R/7VK6xreh6V4O8O2UmoX93M1/PaxtgvbwDJB55yzLgdyOOaoeDvGHwr8Va/o2i654O/4RXxLp88b2dtc2nkbZl+6qOoBIz/C4AJxwaZN4h8S6Wbjxna2L6x4qu3jjmsX0bUEht7Jcn7PA5hHzliGLtgE9uBXI/EnxT4u8fa74amb4W6vpUekXi3bzTwzOzkEEJuSIsqZHOASfTipi+WXq1fy80/JfjcbjzRt2Tt/wV5v8D6lNxbi6FoZ4vtBQyCLeN5UHBbHXGSBmpK8v8E6tpWm3d5r2v3Osah4h1AKtxNF4ev1igjX7sEIMOQgyTk8sTk+3Uf8ACeeH/wDnnrv/AIIL7/4zWt1bUxad9DqKK5f/AITzw/8A889d/wDBBff/ABmj/hPPD/8Azz13/wAEF9/8Zougs+x5T+223/FC6DF/f1YfpG/+Ne9Wg22kI9EX+VfPf7T88vjbRtAtPDel63eNbagZbgHR7qPYm3G754xn8MmvW5PH2hw2bNHba9NIkZ2xjQr0byBwMmHAzUQaSnfv+iLqJvkt2f5nLftY3UVv8D9YjkkVWuJYIkBP3j5qtgfgpP4V2nwxTy/hv4aj9NKtv/RS14B8SB4i+KXh2/u9ftNU0WW1TOi6JHpV5J+93DdJPKIdpYqCqgcDd25zP4W8WfErXNB07whrel6h4R0m2t47e71G30m7lu54kAXbHsRgjEDBbt1HpSpys5921+TKnD3Y67Xv+B9NUVyVn418N2tpDaxr4gKQxrGpfQ79mIAwMkxZJ9zUv/CeeH/+eeu/+CC+/wDjNatruYpPsdRXz5+0+yx/FT4XyzHbCuo5Zj0H76HNet/8J54f/wCeeu/+CC+/+M15x8f7PQviL4Wgg0+bWbTV9PlM9lK+g34Ukj5kJEOQDgc9iBWc5WcZLo0zWmt4vqmj2+vn74iH7d+2B4LtYfma1sd8gH8PEzc/hisDTPi58ctP01LC4+H76nPEuxbx9NuVMmOjMBjJ/BfpWr8GrWa08Z6h8RfiFNqs3iK9Qxw28Og3rJbIcA8iHGcAKAMgDPJJppp1IyWy1/DQOVxhJPdqx9FnpXhn7JJWaHxxeIQyza9IQQeCOT/WtLx/481rWLxvDPh3TNX0zTbmMLda9NpF4WjQ/eSGIRbt+OAzYA/WvOvhbrXir4Wy694f0nwPq+vaddXpmsb9rW4hVRjaDIpi3ngLnAzkHGetJTXO35Nfiv8AIfI+S3W6f4P/ADO28B/vP2tvHUn9zTIV/wDHYP8ACvcK+VfC+qeNvBvxU17xIfDep+KJdatkVrtNPubaGKU7SRtaIvsUjaMDJAFez+DPFcGn6U//AAkGp69qepXMrTzsnh6+WGEnH7uJfJyEUDAzyeSetOk17KMX0X43ZNVe+2utvyR6HRXL/wDCeeH/APnnrv8A4IL7/wCM0f8ACeeH/wDnnrv/AIIL7/4zVXRFn2OmljSWJo5FDI4KspHBB6ivn79nVn8F/Fbxl8MrlisImN7p4Y9U46e5RkP/AAE163/wnnh//nnrv/ggvv8A4zXhv7QS6jfeMNI8b/Duy1yXWIYJLS6UaNdRnYVYK+XjUHhmHXP3fSs5S5JKS13T/T7mawjzRcHp1+7/AIBtfDdf+FhftIeIPGjfvdK8Op9hsG6qX5XI/wDIjf8AAhXtPjTUotH8Iaxqs7BY7WyllJPshIFeZ/AmfQfAfw6stIuodaGoyk3N+V0G9OZm6jIh52gBfwqLx74hl8Z65F4bn0/V7DwhFJHPfXR0i9aXUAuGECoIcou4DcW64493OKVNUk/K/ruxJ3qOo1p+i2Ry/wCycdQ8KeLNZ8D6uSsl7YW2r2wPGdyKXA98OAf9w10XhO1tfG37SHinXp7eG70zQLOPS4fNQOhmJy2AeMgiT8xWN8br69bxVoHjf4e6ZrF1rVhFLZzQnRbuMNC6kK3zxgEKSeM9x6V1fwYuPD/gfwPb6Xcf25NqU7tdajP/AGDfHzJ35bnyeQOB+Ge9OMlJpv7N1+i+6P4hNNJ23lb/AIP3tfcetoqxoqIoVVGAoGABS1y//CeeH/8Annrv/ggvv/jNH/CeeH/+eeu/+CC+/wDjNVzIy5X2OorzT9prw6fEXwd1iONN9xYqL6HA5zHy3/jhauj/AOE88P8A/PPXf/BBff8Axmo7nxt4aubaW3nh1x4pUKOp0C+wVIwR/qazqrng0nqaUm4TUrHifxK8VTeLP2evA2kWsm+/8R3VvYyAHkmI7XP/AH2EP41v/tLaevhez8BeLLFNqeHNRit2wP8AliQuB9P3eP8AgVecfC7w/q2k/FHTI9c07Wx4V8P3d1c6dOdIum8wvjZhRGWGSFbkDGDXs/xp1TRPGXwz1nQbW31uS8mhD2qtoV6MyoQyjJiwMkYz70Sn7vtVu3zW9Lafn95cYpTVPok1f1v/AMA5/wCIrJ41/aS8G+G4WE1jotudUuccjJwy5/75j/76r3eWRIonlkYKiKWZj0AHU183fs3G70LU9a8TeOrDXLfV7qKCzgU6NdyEQxoBnKRkDO1B1/hrtPib4vvvECJ4V0Oz1iy0u/j26lrD6Pe74oicPFHGIdxdl/iPAz69K+GCjHd3fzff0ViGuaeuySX3b/jc88/Z9v7zSPjVNcX2Us/G1rcX1pngErPIy/jtVv8AvoVU/aQ1PVNR+LMms6KPMt/AtvazXLDosjzKcfXlc/7prrPjKbR9H8K6l4B0vWZdX8LXMf2O3OiXkYeAABkLNEB/CvfpmrPw2stEtPh1rVj4rTW5tb8T+bNq8g0G9ba8gICAiHB257cZJxWeySj9i9vP+X83f0NbpycpL47X8u/5K3qan7SniCO/+D9lYaS3m3Hime2t7NV6urlXz+QA/wCBV6d4U0DT/D2i2en2Npbw+Rbxws8cQUybVAySOvSvm74P2er/APCTaLcfEC01iLTvCVu8Gjxro13J57s5xKdsZxhcAZweF44Ne/8A/CeeH/8Annrv/ggvv/jNbRcVeS6v8On6v5mM1LSPb8+v6HUUVy//AAnnh/8A5567/wCCC+/+M0f8J54f/wCeeu/+CC+/+M0XRNn2Oor5l+MkuofG7xz/AMIP4OitXsdAWSa61ORcqZsEbFbspI28dTk9Frtfjh451q88IHSfAWm63Le37+TcXR0m7iNrCfvMN0QyT04yQM98Ve+Eh8G/D7whBotlHrctw37y8uf+Efvszykcn/U9B0A7D8azaVRtS2X4v/JfmaxbppNbv8F/wSj+y74vhvPDD+BdQs49M17w9mCe1CBDIgbHmY9c8N74PevZa+cPjLbt/wAJppfxG+HFrrJ8Q28ipeWx0W8jW6jxjJLRAdPlIzyMY5Fd14y+I2rT6BZ2nhnRNUh1K/j2XNzcaVeeXphKjLYEOZSMkDbxkZPFV7RuN38W3r5/P8CXTXN7uz/D+vxOM8R+DtL8baF8RvFTNb2moWmsSPpeplgjRm1iRT8/9wsrD0B56iofg6NU+NXiKx8X+LTC2leG0jgtrJX3Ce82gvM6/XBx9B2OYvENmNSj0H4b2dv4hs/A1kgn1bUTo9352oy53FNoj3DLEkkjGT7DMgv7n4cfEW91j4feE9Y1jw9q9si3OmR6bdWv2adBhXUvFjBGemep9qinaElfbZeqVr/Pp8maTvKLS3/Rvb+vNH0fRXmXgTxdNDFd6l4svNakv751cWNvoN8bexQDiNCYcs3PzMep6cCul/4Tzw//AM89d/8ABBff/Ga1ujCzOoorl/8AhPPD/wDzz13/AMEF9/8AGaP+E88P/wDPPXf/AAQX3/xmi6Cz7HgX7VnhddM8faPquh30unT+Kg2n6gsXAkG5FLHHUEMuR32+9fRvgvw5pvhPwxY+H9Jj2WtpGEBPV26s7e5OSfrXhv7Qk03i7xP4IutB0vW7q20y+aW9c6PdJ5Sl4jnDRgtwrdMmvXL/AOIOjQ2M81rZa9dTpGzRQDQ71DKwHC7jDgZPGTxUUmoQfq/u6fmzSpeTj6fjt+SR5/8Atmyovwrs4CwDzatCqjPJwrmuy+NZFv8AA7xGo4A0lkH4qBXjXxI0/XfidpEuqa7PfaPqNswbSNIj0a/khhGfnM0gg+aRgAAQMDHuax/iZ8T9a8S+C9R8Oa9rGl6TJBBiaxsbO6a5u5FxhXMiBYo84J5zxispv93OPV/5WNYR9+m1sv8AO57/APs/J5fwY8LL/wBOCn8yTXdV83fDLXL3XfC/hfSdastZ0bw1o8EEhWHTbqaXVZUwyHdFGVWEHBxklsDtXtP/AAnnh/8A5567/wCCC+/+M11zknJvzZyqLSSOoorl/wDhPPD/APzz13/wQX3/AMZpsvj7QVido4dcdwpKqdBvhk9hnyahySQ1FnEftHeMtQtraz+HvhXdL4k8QnyQIzzBA3DMT2zyM9gGPau5+FngzT/Afgyz8P2OHaMb7mbGDNMfvOf5D0AAr5Z0DXPi3o/xC1Xxufh/c6nq1/lVkvNOuGFun92MKVwMADnsPc57CT4x/Hplwnw2t0Pr/ZV0f/alZU5pJt7v+kv66m1Sm21FPRfn3Pp6vIfDVr4S1C58f+NPFWm6TdaamrvGlxfWyShY7eJI2KlgerBhx1Ip/iX4ia/ceFdNs9G0fUIdav4Al/dvpF6IdNcqN7BfKLSEEttAyMjk46+V/ES61yF9C8I+G/BWva34P0ZEmlSWxuIRqdx94tLuQNtDEkrjkk+1OcrSf3fk7/K3zuKnG6/H/gfP9DvfhD4NtfFHjD/hZ154fs9F0uLKeHdNhtUhxH/z8SBQMs3Ufn2Fe5V87Q/F74rXkKabB8NH0RnAjF7NZ3MsVuOm7y0Qk47AZ+lem+E/FOk6P4ftdPvtS8T6tdRqTPeXGhXxeVySWP8AqeBk8DsMCtIuNrLZf1/X4Gc1Ju73O8orl/8AhPPD/wDzz13/AMEF9/8AGaP+E88P/wDPPXf/AAQX3/xmi6FZ9jqKK5f/AITzw/8A889d/wDBBff/ABmj/hPPD/8Azz13/wAEF9/8Zougs+x1FFcv/wAJ54f/AOeeu/8Aggvv/jNH/CeeH/8Annrv/ggvv/jNF0Fn2Ooorl/+E88P/wDPPXf/AAQX3/xmj/hPPD//ADz13/wQX3/xmi6Cz7HUUVy//CeeH/8Annrv/ggvv/jNcD8MPife3+v+IE8RXV7cWauHsI7bSZZGhXz7hNpEUZYfLGn3+c5pOpFNLuNU5NN9j2aiuX/4Tzw//wA89d/8EF9/8ZqO68faEltK8UeteYqErv0G9AzjjJMXAp3QuV9jrKbL/q2+hryX4Q/Eqe+0G7k8V3V/d3YuVMT2ujzSqsbQRPtzBGV4Zm6/NjGc9a7N/Hfh9kYCPXMkf9AG+/8AjNKFSMkpIc6cotxZ5V8Jf+Si6P8A9dm/9AavpuvmT4S/8lF0f/rs3/oDV9N17XFP+9Q/w/qz5Pw//wBwqf4/0QUUUV8yfdnjn7Sn3tA+lx/7Sq98G7y0/wCESt7H7VB9q3yP5PmDzNu7rt6496o/tKfe0D6XH/tKtX4N/wDIi2//AF1k/wDQq+sdv7FpX7v85H53Tv8A6017fyr/ANJgdINY0k2TXw1SxNqrbGnFwvlhvTdnGeRxUpv7EXUVoby3FxMu+KLzV3uvPKjOSODyPSrFFeJePb8f+AfXJVOrX3ff1/rzKg1TTDDPMNRszHbttncTrtiPoxz8p+tKdS05TbA39qDdDNvmZf33T7nPzdR09atUUXj2/r7gtU7r7v8Ag9v66FYajp5e4QX1qWtRuuAJVzCPVufl6HrTDquli3huDqVmIZ22wyeeu2RumFOcE/SrlFF49v6+4LVO6+7/AIP9fgVxfWTXklmLy3NzGm94RIN6rxyV6gcjn3qL+2NJ+xfbv7Usfsu7Z5/2hfL3em7OM+1XaKLx7f19wNVOjX3fd1/ryIDfWa3iWRu7cXTpvSEyDey+oXqRwefaohq2lm2muhqVmYIG2Sy+eu2NumGOcA8jrVyii8e39fcDVTuvu/4P9eRWOo6eJLeM31qHuRugUyrmUeqjPzfhSLqWnN9p26han7J/x84mX9z1+/z8vQ9fQ1aoovHt/X3Bap3X3f8AB7/5eZUOqaYI7eQ6jZhLk7YGMy4lPopz834U8X9ibma1F7bGeBd8sXmrvjXrlhnIHI6+tWKKLx7f19wWqd193/BKR1fSVskvTqlkLV32LMbhdjN6Bs4J4PHtU322z+2/YftcH2rbv8jzB5m3129cVPRQ3Ht/X3AlU6tfd9/X/hvMpDV9JazkvF1OyNtG+x5hOuxW44LZwDyOPepDqFiLiG3N7bCadd0MfmrukXrlRnJH0qzRRePb+vuBKp3X3f8ABKg1TTSly41C0K2p23BEy4hPo/Py9D1pTqemqLYnULQC6OLcmZf3x4+5z83UdPWrVFF49vx/4AWqd193/B7f5+RWGoWBmnhF9bGW3XdOglXdEPVhngfWmHVtKFpFdnU7IW8zbIpTOux254Bzgng8e1XKKLx7fj/wAtU7r7v+CQC9szetYi7gN0q7zAJB5gX129ce9QjWNJNkb4apYm1DbDP9oXyw3puzjPtV2ihOPb+vuBqp0a+77uv/AA/kVzfWIu4rQ3luLmVd8cXmje688hepHB59qYNU0wwzzDUrMxW7bZ3E67Yj6Mc8H61boovHt/X3Bap3X3f8EqnUtPVrZTf2oN0M24My/vhx9zn5uo6etA1HTy1yov7UtajdcATLmEer8/L0PX0q1RRePb+vuC1Tuvu/4Pf/AC8ymdV0sQQXB1KzENw22GTz12yHphTnBP0qQX1kbySzF5bm5iTfJCJRvReOSvUDkc+9WK821DVdYj+LyaSbi/LSSQyWsaSAWotGjbf5i92LRT4OC2dvIWk5RXT+vuKjCo+q+7/gneHWNJFkL46pY/ZS2wT/AGhfL3em7OM+1TG9sxerZG7txdMu9YTIN5X1C9ccHmp6Kbce39fcSlU6tfd9/X/hvMpjVtLNrLdDUrI28LbJZfPXZG2cYY5wDyOvrTzqGniW3iN9bCS5XdAplXMo9VGfmH0qzRRePb8f+AFqndfd/wAEqjUtNb7Tt1C0P2X/AI+cTL+56/f5+XoevoaQ6ppojt5DqNoEuTtt2My4lPopz834VboovHt/X3Bap3X3f8Ht/n5FcX9ibma2F7bGeBd00YlXdGvXLDOQOe9RHV9JWzS9bVLIWsj7EmM67GbngNnBPB49qu0UXj2/r7gaqd193/B/ryIPttn9t+w/a4PtW3f5HmDzNvrt64qEavpLWb3q6pZG1jfY8wnXYrccFs4B5HHvV2ihOPb+vuBqp0a+77uv/D+RXN/Yi4htje2wnnXdDH5q7pF65UZyRx2pg1TTTHcSDULQpbHbcMJlxEfRufl/GrdFF49v6+4LVO6+7/g/1+JVOpaaott2oWg+1f8AHvmZf33T7nPzdR09aUahp5luIhfWxktl3ToJVzEPVhn5R9as0UXj2/r7gtU7r7v+D3/rqUzq2li1iujqVkLeZtkUvnrskbJGFOcE8Hp6VKL2zN61iLu3N0q72hEg8wL6leuORzU9FF49v6+4EqnVr7vv6/15lIaxpJsjfDVLE2obYZ/tC+WG9N2cZ9qlN9ZC7jszeW4uZU3xwmUb3XnkL1I4PPtViii8e39fcCVTq19339f68ymNV0swT3A1KzMNu22aQTrtjPoxzgH6046lp4a2U39qGuhm3BmXMw9U5+bqOnrVqii8e34/8ALVO6+7/g9v66FUalp7NcqL+1JtRm4AmX9yP9vn5eh6+lNOq6WIYJzqVmIrhtsLmddsp6YU55P0q5RRePb8f+AFqndfd/we39dCuL6xN3LZi8tzcxLvkhEo3ovHJXqByOfeojrGkiyF8dUsRaltgn+0L5Zb03Zxn2q7RQnHt+P/AAAaqdGvu+7r/XkQG9sxerYm7gF0y71gMg8wr67euOOtRDVtKNrLdjU7I28LbJZROuxG44JzgHkcH1q5RQnHt/X3A1U6Nfd93X+vIrHULATQQm+thJcLugQyrulHqoz8w+lINT01hcldQtCLU4uCJl/c9fv8/L0PX0q1RRePb+vuC1Tuvu/4Pf8ArqVDqmmhLdzqFoFujttyZlxMfRefm6jpThqFibia3F7bGaBd00fmrujXrlhnIH1qzRRePb+vuC1Tuvu/4P8AX4lI6vpK2cd4dTshbSPsSYzrsZueA2cE8Hj2qb7bZ/bfsP2uD7Vt3+R5g8zb67euKnoovHt/X3AlU6tfd9/X/hvMpDV9Jaye9XVLI2qPsaYTrsVvQtnAPI496lN/Yi5htTe2wnnXfFF5q7pF65UZyRwelWKKLx7fj/wASqd19339f68yoNU0wx3Eg1G0KWx2zsJlxEfRjn5fxpW1LTl+zbtQtB9r/wCPbMy/vun3Ofm6jp6irVFF49v6+4LVO6+7/g9v8/IrDUdPMlxGL61L2w3TqJVzEPVhn5fxph1bSxbQ3R1KzEE7bIpfPXZI3TCnOCeD0q5RRePb+vuC1Tuvu/4JAL6zN69kLu3N0i72hEg3qvqV6gcjn3qH+2NJ+xfbv7Usfsu7Z5/2hfL3em7OM+1XaKE49v6+4GqnRr7vu6/8P5Fc31kt5HZm8txcyJvSEyDey88hepHB59qjGq6Wbea4GpWZhgbbNJ567Y26YY5wD9auUUXj2/r7gaqd193/AASsdR08PbIb61DXQ3W4My5mHqnPzdR0pBqWnMbkC/tSbUZuAJl/c9fv8/L0PX0q1RRePb+vuC1Tuvu/4Pf/AC8zlfiNeS3Xw+1SPQdUtY9QvbOWLTpFuVXzZSpACNnBbPAx3rwHTZpdS+Fkfwp8NeBdV0vxJdJHHrl3eWghjiUOGkmkkJy2eMZ7Hjtn6oorNwg27rR/o/6v3NYzqRS1Wnl5ev3dvMw/D8uh6H4T061g1Wy/s+zgjtIpzOgRii7cbs4zx0rVN7Zi9FibuAXRXeIPMHmFfXb1xU9FaylFtu39fcYxjNJK66dPv6/8N5lMatpRtJbwanZG2ibZJMJ12I3HBbOAeRx7086hYCaCA31sJbhd0CGVd0o9VGeR9Ks0Urx7fj/wB2qd193/AASoNT00rcsNQtCLU4uCJl/cn/b5+XoevpQdT01VtmOoWgW6OLcmZcTH0Tn5uo6etW6KLx7fj/wAtU7r7v8Ag9v8/IrDULAzzwC9tjNbrumj81d0Y9WGeB9ajOraUtpHeHU7IW0r7I5jOux254DZwTwePartFF49vx/4ANVO6+7/AIJAL2zN6bEXcBugu8weYPM2+u3rioRrGktZNfDVLE2qtsaYXC+WG9C2cZ5HFXaKE49v6+4GqnRr7vu6/wDD+RXN/Yi6itTeWwuJl3xReau+ReTlRnJHB6elMGqaYYriUajZmO2bbO4nXER9GOflP1q3RRePb+vuC1Tuvu/4JVOpacptt1/aj7V/x75mX990+5z83UdPWlGo6eZLiMX1qXthuuFEq5iHq3Py/jVmii8e39fcFqndfd/we/8Al5lM6rpYtobk6lZiCdtsMnnrtkbphTnBPHapRfWTXj2QvLc3Uab3hEg3qvHJXqByOfep6KLx7f19wJVO6+7/AIP9eZS/tjSfsX27+1LH7Lu2ef8AaF8vd6bs4z7VMb6yW8SyN5bi6kTekJkG9l55C9SODz7VPRQ3Ht/X3AlU6tfd9/X/AIbzKY1bSzbTXI1KzMEDbZpPPXbG3TDHOAee9fM3w78SeI9F8a61H4Y0621F74tuDgMTi7utu394mc7m9eleu23xRN94XvPEOm6CLi1s3kimRr5EkjkV9gRlwcHOCfQdN3GfM/AfhH4ibbzXNI1OXTBqTl3wyRh18x5FCgqWwDI2CTyD6VxYitT5o2vp2329Duw1Ctyy5ra23239ex0eqfFLx5pdvLPqWj6JaRwyrDIZpI1KyNnCkG5zk7W49j6VPrPjf4oroskv/CN6L5dzE6wMZosSnGMKRdHcfpmuK8T6kl/8NvE13fWkmr62buPTbrV4h5+IXceYAV+VFCqRhAB8ynuTXven6lE3gi3W+1Sznvf7NX7Q6zKQ8nlfMR9TmiFSEtXJr1t/kE6VSOiSb8k/8+39dDg/2X7q2TwlqcDXESyrcxSshcBgn2S3G7Hp716jLq+kjTvtp1SyFq5KLN567GbngNnGeDxXmf7Ln/Il6j/1+xf+kdvXrMv+rb6GtsK4+yjdf19xz4tT9rKzXXp/wTwP4S/8lF0f/rs3/oDV9N18yfCX/kouj/8AXZv/AEBq+m69zin/AHqH+H9WfKeH/wDuFT/H+iCiiivmT7s8c/aU+9oH0uP/AGlV34V31np/w7hur+6gtYElk3STSBFHzHuapftKfe0D6XH/ALSrlfDPhjRLzQoNe8QTvPbW8cjLDcS7beBVZtzkdO2STxX0uJqunkdJpX979ZH5xeouJ8R7NXfKt/SB2F78VtDedrfw/p+qa/MpwTZ258sH3ZsfngiqjeMviBdfNZ+CLS0Q/dN1fqx/EDBrNh8aWtvCFsfCOumxX/VyRQ28alP7wjaVZAPYoD7VPN44sLyFY/DoTULwkiWKUtB9lAPJmUrvQ/3VK5bHGBlh8bLMU05e0Vlva2n5n0/1fES1nVt/hSX53f4loeKPiZH80nhfRZx/djuyp/MnFSp8StUsf+Ri8D6tZoPvTWjrcoPc4xgfjXPJ4o8V6YGn1TTtP1e1BLP/AGarwzxrj+GN2cSn/gan0BPFdpo2pWOsaXb6nptwtxaXCb4pFBGR6EHkEHIIOCCCDyKVDH+2XNTnf+vvD6tVWsar+dn+l/xNXwx4z8M+JBt0jVoJpu8D5SUf8BbBP1HFb9eb+IvCOha4fNurMRXQ5W6g/dyqex3Dr+Oao2niLxP4GdY/EDy6/oGQBfov+kWw/wCmg/iHv19+grup4zpUXzF9Zq0f460/mX6rdfij1aiq2l39nqlhDf6fcx3NtMu6OSM5DD/ParNdydzvTTV0FFFFABRRRQAUUUUAFFFFABRRRQAUUUUAFFFFABRRRQAUUUUAFFFQXF7Z2x23F3bwn0kkC/zoGT14n4r16a/+I9nd+HYtVttReVtMeN/LR2aMO6lVbhVKu7HzTkqAVTdg16zJ4i8PxSGOTXdLRx1VruMEfhmvKPjzrXgsW9rqFvrGkNq372GRobxDIY/IlZCyqedsqxlWIyp+6Rk5iexpT3PXtE/tT+yrf+2hZjUNv7/7IWMW7/Z3c4+tXKyIfFHhqSFJE8Q6S6soIYXsZBH51Zh1rR5jiHVrCQ8fcuEPUZHQ+4q7mdmXqKRHSRdyMrD1BzS0CCiiigAooooAKKKKACiiigAooooAKKKKACiiigAooooAKKKKACiiigAooooAKKKKACiiigAooooAKKKKACiiigBs0kcMTzTOscaKWd2OAoHUk+lfOHj/AOOniS71aPTfBNqtvBcMq20rW3m3MzE4jwrfKu9s4UqW2gnIY7R237S3jCfRfDK+GrC1Nxc63BNFP8pxFbbdrtkdGO4AAjn5umK8La6+x3lrLZCV9SjlV7RbZQ0vmRncCAeOMZO75R34relS502ergcHGpTlUn02vsfX3hmXV5vD9jNr1vb22qPCrXUUByiOeoHJ/mee561o1816H44+IHh7wrHZ3F5o1hDG7vLe6lcPNLl3LY3M23jOOev6VL/wmnjy6sf7RX4j2Mdn/wA9YLC3aLrj759+OtaLBy6tI8903dn0fRXzDd/E74haUyqPEV1qDsu5Y5tAEO4c9yFGDjrmui8I/GvxhdWIvdS8J2t9a+Y0e+zn8qT5ThjtJYNggjg9QaTwsr2i0/68xujPlUraHvlFcDovxe8E6ha3El1qEmkXFtE0s1rqEZikCqCTjqG4B4BJ9q8c+MvxGvfEurX+n6XeXC6FaO0MC2+7ZeOvDSOwIDJuyFUttIAbuMZOlNS5WrMqhhp1p8qPqGivAf2XPDHiu0vT4mvri5j8P3enMlpBLOQszO8bpMsOMAbQ4DHbwflXB3V79WZnVgoScU7hRRRSMwooooAKKKKACiiigAooooAKKKKACiiigAooooAKR2VELuwVVGSScACodQvLewtJLu7lWKGMZZj/AJ615H8UfGslroUmp3ilYHYRadpwfa13Mfu7yO3G446KCe3Pn43MI4ZqEVzTey/V9kelgcunirzk+WC3f6Luzi9WXwxpH7RCW2k6k40bxErf2va/ege5feQTnplgrA88kjhdorz3xL4y+Jvw/t5vB2satPbQOjLCZFV2EPKDY3J2kZx/u8YxQdIW7SSbUpZJr24fzpp1YoRJnOVx93BxgDoAAOAKbr2jya9dQ3fiDUr7V5LeIQx+Y6Rv5YOdu8Jz3xkEDJ4rlp4pP+Jv5bHXUw1v4e3nub/wem01fg34rsotWjl1nXw1lYaavMjTiIlCAeqnzFJJAVQpycA11OrfBvw6uk3bDUL7csDkf6PaAZCn0hB/Wue8F+L/AAv4NvNWh0/w5cWkDyRrBLdzokrxLEmd7McMfNMxypxhh6Vr6r8U5tY0W8ttN0efThLGU+2XTrhUI5dFHU4zgtgd/mAweXFVKs6i5Fouuh3YSFCFNuo7yfTXQ0vgharNoV5KJp4ZVmhAeKQqQPssNem22peILH5UvE1CHoY7gYfHsw7/AFrxT9nSXUjq2pwafHdHw0sQJkuQMm6+TbsJ+Yr5ec544XGM8+2DqK8uupUq7lTk4vydvvW33nq4ZQr4ZRqRUl5r8nv9x598Jf8Akouj/wDXZv8A0Bq+m6+ZPhL/AMlF0f8A67N/6A1fTdfqHFP+9Q/w/qz8W8P/APcKn+P9EFFFFfMn3Z45+0p97QPpcf8AtKvOr7VtSXwbp+kppsY02S8t1uLt7nDEG7XKrGFOVPCksw4J4Nei/tKfe0D6XH/tKuO0m2hvPDENrcJvikR1YZx/G3fsa9DiHEyw/DlGS6zt8vfPz6i7cUYj/Cvyga1RxwxRySSJGqvIQXYDliBgZ/CkSeA3DWyzIZkUM0e4bgp6Ej0ODz7Vz2i66seoeJrfVJ9h02680bj0t2iRlYD0yHH1FfkUKcpJ26H1STOmrG8Ga1H4Y1TXodSs9QtNGmuluLafyPMjR2GJeEJKoSA2SABliSOa07OWSa1imkhMLuoYxk5K57H3qY8iujB4yeEqOSV+g07HaW80Nzbx3FvLHNDKgeOSNgyupGQQRwQR3p7qroUdQysMEEZBFcJ8Irryv7e8Or/qdKv82wxwkUyiQJ+DmTHoNo7V3lfbQmpxUl11KaOIY3Xw31Y6tpqyS+GLqQf2hZKM/ZWPHmxjsPUfh6Y9bs7mC8tIru1lSaCZBJHIpyGUjIIrl7iGK4gkgmjWSKRSrowyGBGCDXI/DjxJpvhPxXefDvVtZtI0LLPpAnuVDlZD/qcE53ZPA6nn1FdmFquMuR7M4acXhqqjH4Jfg/8AJ/g/U9booor0T0AopryRo6o0iqzfdBOCfpTqACiiigAooooAKKKKACiiigAooooAKKKKACiiuW8V+KzY3f8AY2iwLf6w4yUz+7tx/ekPb6f/AFs60aM60uWCMMRiaeHhz1H/AJt9kurNbxP4g0jwzpEuq61ex2lrHj5myWYngKqjlmJ4AAJNfLek3ll4kvdX8QLo15dvdalcXPmDTXmeJGkJjRmRWG5U2jAJxj6V0Hx50zUreDQ9S1O/kv7ie8kSSVuI45DExRVXsMB/rgVs/Cxv7Z+HWhLoGvvpotLNVmjhijdjOPveZvByu7OQME5PzU6mHi6jpqV7f1oKjjJqiq0o2u9uy87df6uc/Yy2lxAtxZtE8bjhkHX/AOv7Val/1r/7xqTXpdPuPGesXOlOHt3eNZmX7jXKgiQr+AjB/wBpW75pk3+uf/eNedOPLJxPXpz54KVtyRB/oL/74qLVW0+R/wCzxZteXLR72ggtGnYLkcsFU4HuetSr/wAeD/74/lU/wwimvNP1TTodYl0zVE1Waa+aGJGmkQj91jzAwChdnY8LjitKFL2suW5liq7o0+ZI0vgf4r0HRPFWo+E5UfT3vTFLEjW/kolwSyFHBAKu4Ee0kYbAAOSoPu1fK/xq1G2OvQ2kV9Fc61aaBOt7JAm12lLJ5GFGSG37iFByCwx1Fe6+HfFl1b38ei+KY47e7kOLa7TiG59v9lvb+XGeylh5y5lHXl+/+l1POr4ynT5JVNOfr0v+l+h2dFFFZG4UUUUAFFFFABRRRQAUUUUAFFFFABRRRQAUUVz/AIv8XaP4ZtRJeSmWd8iO3iILsR/Ie5rSlSnVkoQV2zKvXp4eDqVZWS6s6CivJY/jJ/pP7zQMQZ/hucsB/wB84Nei+F/EGm+I9OF7psxZQdskbDDxt6Ef5FdOJy/E4aPNUjZf12OHBZzgsbNwoVLvtqvzNWiiiuI9MKKKKACiiigAooooAKKKKACiiigArlviF440fwZYJJeFrm/n4tLGHmWdvYdl9WP6nij4meMrTwZoH2t4/tOoXDeVYWgPzTy//EjIJP8AUivAtU/tSK11LxPqlwl74huIyfNkGUhJ4VFHZASOBjOK66FBSXPPb8zSEOZkWp+I/wDhLbrV9c8Qokeqb1tLKGANshijJyuejEO0mWPXjHGKpeBdKtIp7zxK0aRGUPFGQMZjBG9z9WX8lB7modE0J/7BVrabdHZWu64kl+UBlBJA654Gc+9aWmg+GPh3G6Rhpre0MojbODM+W2+w3tj2FdSSVtNtT1a7hSpewpyu76rtpt5LqZeq3uieMITLBdNBFZ5a1vI0PnSSEciMEYCdAd45xwvCtU9lavodzbaxLpdvJK/EHmIDK7Y4KoPmJwT0Hc1m6RbC1to5sPcK0nmzTFR+9kY7mY44ySSfxrpJtMae6l1RPFupTXupTxxW9ppwiSViWxHCu8EgDPcgDknqamV4x5mtepONcsFRUIx5lPe92l5abfMztbj8Q61dCS48P6jJ58ZAXyxGqoBnHzMNvU8HB/HiqGlf2fo+mXVouk3lujAqs0Ynt1hK8HLLgcFuhIxWp4l0/XfDPjSPw9d/ECVr8BGniS4M32UOCyeYGiUMCoJyvTjO3K5i1XxL42tNKmu2vNMNlDcLbfavsozLIU37Apk+Y7PnIUcD3IFZe3hKPM9jF1cU6ag4QcdNrq1un9fkcykGoap4ostC1y8ksdLW42qbwiVpGX7qiTG4FmP3Wc524xzzG3h1bS/ttJubWXU9Lsrhmv44nbzPs3mEHYOF3YwBn3IAwTTZrSe5UWF1dNFawWga6aABUJYkAcg4XCtx6AV3ngbTbe30/wDtKNZy14i+U1wcyi3A/dhj6kEue4LkdhVxhzSs/wCvI7K/7jmafxLbTR9dj6U8La5o/iHRYNT0O6iuLNxhSnGwj+Ej+Ej0NalfNem6hqXgjWm8RaChktZCP7T04fdnTu6js45Of/rg/Qvh7WNP17RrXV9LuFntLlA8bj9QR2IOQR2IrnxGH9k7rY8WUbF+iiiuYgKKKKACiiigAooooAKKKKACiiigAooooAKCQASSAB1Jorm/H19JDp0Wm27bZ79jHkdVjH3z+XH41z4vExw1GVWXT8ey+bOnB4aWKrRox6/038kYWr3zeINTMmc6bbORAvaVh1c+3p/+uvAPEutnxh4rl1oPv0y03W+lr2KZ+eb6uQMf7IXvmvUvixfSaN8ONQWxwk0yJZQ/NgjzWEZYH1VWZv8AgNeSWsMdtbR28ShUjUKoHoK+Vw3NLmrVHeUv6+7ovI+uxnLTUcPTVoxX9fPqx6LtGMk896dRRW5xEZkTcVfAHuRzWhoHhpvFkV61wrrotrE5uHGR9pcA4iU+gIyx/wCA98jnfDnhPUtf8YXOnxXrRiaKS8jSS7mSMBHRSNqHac+Yp5HrXoGoeCvHltoNxb2/iaKGCK2ZUjjupVVVC9ANuAMVpJwjZKWo6cJyvJxujX+A/wDyL19/13h/9JYa9GHUV5z8B/8AkXr7/rvD/wCksNejDqK83EfxGezhP4ETz74S/wDJRdH/AOuzf+gNX03XzJ8Jf+Si6P8A9dm/9Aavpuv1Hin/AHqH+H9WfiXh/wD7hU/x/ogooor5k+7PHP2lPvaB9Lj/ANpVyXhov/YtuGUBcNtIPUb26+ldb+0p97QPpcf+0q5Tw2R/Ydrz0DZ/77aujir/AJJqh/j/APkz89pf8lRif8C/KByXxF1bwztlj1Cw1afULQHyntLaeORO/wAsygDb/wACxWp/wqi0k8ATX6zXGo+KpbGR47uPUZGScnc8cOWbY0fKruIGcbuCa0/FOtaXoulzXGp3ESAqVSIkF5WI4RV6sT6Cux+H9hdaV4F0TT76Pyrm3sIkmjyDsYIMrkeh4/CvkMltKk/ddvP9D6+LaWhxeheJNN1kxpYtM8xUmeIxkNasOCkufuOCCNp5yDxwa15AzIwRtrEcNjOD61i+BJvt3hez1iTb9o1VBf3DL3kl+cj6DIUeygVo6nfLYwiVra7nGelvCZGH4DmvnK8Iqs4U9kyGtbIPhS403Vta0TUXLard3DaksoGI7iHCR/IOoKbVDKc8sCCd2B6HXkGj6tZ678TPDK6TJI8tm13Jeo0bI8MfkFNrqQCvzvFwfavX6+zwM5zw8XNWf+WhbCvEtSYaf4Q8N6u2lS3d3BPPNq8ot2mEl15gW6hlAB+VmEgBb5cIFHVQfba4L4iWM+kWOratYbZrPU4hBqGnk4aWZwIo5YT0EuSilWwrAKcqVJbrvozCvT9rSlDr09Vt+J6T4BkuJvCVlNOsqrJ5klsspzIts0jGANnncIjGDnJznJJyaseLtSuNL0Ce6s0R7xmjt7USA7POlkWKPdjnbvdc47ZryXw5q3jb/hGdMs5taXSFt7aONYrS1R5VCqBtkeYOGP8Auov49SzX73xYtj9qbxJqGrpaTwXn2GeC2VZjBKkoQNHErKTsxnJHPSp/1gwfMoXd/TQ2hK6Tlozv9P0XR11y40TUdNs9TkisIrm51DUAstxdPI8gJ5XAUbCcAhV3KFVQBWr4AkuJvC1u88xmTzrhbWUyFzJaiZxbvuOS2YRGdxJJzkk5qaKPw74u0ax1J7Ox1WxniE1s08CuNrD0YcH1HXjBrYAAAAAAHQCvbRo2FFFFMkKKKKACiiigAooooAKKKKACiiq+p3kGnafcX1022GCNpHPsBn86aTbshSkopylsjn/HfiC409YdH0gCTWL4ERZ6QJ3kb6dvf6YrO0DSLfSLUxxs008p33Fw/LyuepJqj4ThuLt7jxJqK/6bqR3Kp/5ZQ/wIPwwfyrfr2JRVGPsY/Pzf+S6fefPU28TP6zU/7dXZf5vd/d0KWu6Tp2uaTcaVq1ql1Z3C7ZI2JGecggjkEEAgggggEHNfOHhnw7o91o9rOY5BKsflu8Vw6FwOMNtI3cY619Iazqum6NYPf6rewWdshAMkrbRk9APUnsBya8sl0b4J3Ukk8PiS006R5GaSOPxFLbFTnkeUZRsHsFHbHFediqXtGrNXPZwdb2afMm0zFaA28Vra2bR2VsH2yOtsZRCm08iMMu75to4PQk84rLju9QliSSbxJBbzM0CyxN4UvTsLnEvPmYIj5P8AtDpXSyeG/hSZ/Nh+J8sCjG2NfEkLKMf7+4n8Sa871q5gg8U6vaaf4xuL7TredFtrhdQgbeDGrH5gfmwWIztAGMZPWuCdGUFdnp08RGo7K50ltdarIk0UerLdBGlIx4euLZXZZQsY3yS4AdMuTglemCa2fEGiabqHlXVxAwuEXCyxSNG+PTcpBxz0rA+HVr4Z1fStTXxV8RLnTJ474xxQHWbaImPyo2DdWz8zMMg44xgYNdfHofwj+zLBc/EBbsA8tJ4pClue+x1H5Yqo4eUkmmiJ4qEW4tP7ih8NvCuky/Ee2mOlxNBptg80RydqTmRQrsM/M2AxBbOCM8EA17Hq+nWmq2MlneRh4n/NT2IPY151o+vfCfwTJdy6FqS3NxchEkaC7mvvMYE7I/NdmRCS3Qso5BOBzSax44164imnVYdAsLW+Syv0YLNfQeZtCSgnMSj50JGJBgnnIxXdRqxw0Vrr5HnYihLGSfu+6+56H4L1y5sb1vDOv3G6eJC9nducC4iHYn+8o6+w/E6t7458GWbOlx4r0VJEwGjF7GzjJwPlBz19q+d7WW013U4IodN1Xxy9lqdzFcPNuuYHiMZZCHlIgjcHyxhdvRsDmug8DeA/FfibwlbP52i6Pbvph02TO+4l/dvlN0ahFBX5sfMfve9Z16rrP2kIWXXtf9L9jTCUFhoqhUqXetu9tPvt39LnoHi34t6HawTWPheWHWtbKN5cJ3JDGQPvSPjoDgFVy3PQdR45p3jrX4vHCX/iTUdTuLq2nVRZQXAVLogxMoUBsRhRKufLRjIm7IXBrvtT+CetyXGoa3F4wgl1qVZJIVXTjDA0hCAKwMjnbiMDjkElufuml8IvEkHhXxYvhTXvC89nr2rXLf6XJEouXUYAVz92RBg7TEzKFHIBBY8r5m9TuXIk+XU9k8G6zN4g8OW2rXGl3OmSTNIDbXCsrqFkZAcMqnDBQwyBwwrXoorUwCiiigQUUUUAFFFFABXkPjn4haxca8+h+F8psk8nzEQPJK+cEL1wM8evevXq+fPCif8ACOfFGGHVbgWq29xIkkshwpBVsHJ7HI5969rJ6NObqVJx5nFXS7/1+p8zxJia9NUaVOTjGcrOS6bdfv8AuKtz458WvYXGm3OqTMknyvuUCRcHkBgAR6Gsiz0z7VpF7qJvbWL7Ls/cyMRJLuOPlGOf6d69G8L+J9Lht0utfvbe61Kz1KSGNgwKvHMUDyg91Ch/wxTf7U0G6t59Ng1Cyhs7K9sbeLznCmSCN/ncf3sszE+3Ne+sS6TcYUuXVXa2evp2t/SPkZYKNdRnVxHPo7JvVaXV9dNb/cu55xoml3WsailjZhPNZXYFzhQFUscn6CtDw3NrtjpWrano941rDDHHHdMr4Yh3wu33yDz1AzXodt4s0mSO6vNQvLW4aG5v5LeLcEYxFQqRggZG7J579e1Zfi7VdLvvC2px6fqVksbize3swQhjiAJMagDlg5JNN4yrVlySp6O3mt9enYlZbh6EPaU615JSemj+HTrpre+rb8jH+GfifWrXxZY2pvLm5t7uZYZYpJC4+Y43DPQjrn2r6Ary/wCCHhizXS18R3duzXjSOtszn5VQDG4D1J3DNeoV87ndWlUxLVNWto/Nn2fC+Hr0sEpVpX5tUuy/4O4UUUV459GFFFFABRRRQAUUUUAFMuJore3kuJ5FjiiQvI7HAVQMkk+mKfXmf7Q+sS23hK28PWkhS6124FrkdVhHzSt+WAfZjWlKm6k1EaV3Y84udWn8ZeKrnxbdbhaqWt9JhYY8uAHG/H95uSfy6Yqj45NwPDM/2bO8ywg4XPymZA3/AI7nnt1rXt4Y7e3jghULHGoRFHYAYFZ/ii4itdHMs+/yjPAjFOoDTIufYDOSewr1qllBpbWOmMlFp9jltS1W803wrrlimyNbizmVy6nMZKEEjkc4rT+IN1Z2vgOdNV8uQzpHBGMlA8xI2kYIPDDdgHOFNR+LJQthr2imFLyS5DqtxIQZBkYxn9Pzqr4vvZNW+HVvf2qRxZuLfzUnGSjLMEIGO4f8Dj0NZVHv6HoYqKnONXktzW176LUn07UZbfwtF4eht1aNQqo2DuwMcY7ngU2/0m+tbRJbqymgKypJFcK5V4mHIIKn5TnBB6gin6JcR2utQ3QikeGJ9zDG4qvTJx6ZrB+I+uahp/juyVfEt1JoGoGIyojqRGm8CQYYEAgEMDgdcdqK1RUoXaujoxNaWErKnTp+5LWT13/z9dyxrCapdyza/O1zq98PLhMlzcAMwAIUMxGWwC2Cc4/GneHWstUvLex1af8A4lrTtfTWyMGW3uV/d7mBT92TjG5G5A9sjo4/CtvffG+4+HugeLYpFt7Lz/tN3aLIGmGGaIbCoOEZTn1yO1Zmj6c0lv4hli8T6Tbwafrcej3Mv2Zh56s4XzR8/Kja59wvXmuL6xQdlsu1hV6lGrDki+Ven/D6mTrludY+Jd5pemW1oNNkFt5+1yFe3TJlOAOMljGMe/Tk16VXEeB1ubW9s57iJVW+slhkk8vBMybpET67WmP0UV29d9Fbs82vFwap3vb7/n5hV34Ta43hLxsPD80m3RdcctbA9Le7/uj0DjjHrj3qlWZ4nsXv9HmjhYpcx4mt3Xqsi8qR6en41q4qacXszC19D6ZorA+HfiBfFHgrStdGA91ADKB0Ei/K4/76BrfrxZRcW0zBhRRRUiCiiigAooooAKKKKACiiigAooooAK4LWpvtni+7k6paRrAn1PzMfzOK72vNtObzZb64PJmvJXz7Zr5/P6j5adPu7/cv82j6XhumnUqVOyt97/yTOC/aASRvDmiyKpMUetRNMR0CmKVRn/gTL+Yrz9G3DPT2r3LxhocHiPw3e6NcNsFwg8uTGfLkUhkfGRnawU474xXh+maH481G6vrKx8JvPcabKILs/aUVQ5UMNpJGQVYEH0PauHCJ1Icsd0d+Yfu6nPLZhUcjeWryu2EVcn2A6mo5H1Cx1CTTdd0u40m9Rd/l3AwGXOMqehGfSm2lve+J7m40fw9brfyxIGvdsiqIojnIySBvYAqoz15OACa3dNxdpaHGpKS93UZ4c8SatoWp22s2ltYzXKaY63Md1I0aqJGjbOQDjmI16Ra/FPRtQ8Iz3Oo2eoWNyYJFkjW1kljztPzJIFwynsad4X+HFpNqM+reItPjMcjbotNlZZQvoZcZViv8KjKjlskkbeh1jwd4TGkXhHhzSgRbvgi1QEfKfasKtSg5pWv6HdQpYmNNu9l2ZhfAf/kXr7/rvD/6Sw16MOorzn4D/wDIvX3/AF3h/wDSWGvRh1FcmI/iM7sJ/AieffCX/kouj/8AXZv/AEBq+m6+ZPhL/wAlF0f/AK7N/wCgNX03X6jxT/vUP8P6s/EvD/8A3Cp/j/RBRRRXzJ92eOftKfe0D6XH/tKuT8Nqo0O2YKASGyQOvztXWftKfe0D6XH/ALSrkfDJm/siAOkYj2tsYMSx+ds5GOPzNdHFX/JNUP8AH/8AJn57S/5KjE/4F+UCK+8N+H7j7RLcaRZF5UZZJPJUMQRzzXU/Cq5nuvh5o01xJJKwt9iyyElpEViqOSepZQpz3zmuW8V6ZqGsaZJp9lqY0+OZSk0iRbpCpHRSThfrgn0x1rqPhtra6xoEls1rBaXWlTtp9zBAMRI0YG0oOyMhRgO2cZOM18Zkc7xknK7007H1y2OO8E2tktlNf6XJOul3c8kunW7OdkNuzErtHGA33wD90MF7V0BIUFmIAHUmuU8E6hFY6XYeFZEkfVNNT7DdQqP9X5OEMjZxhGG1l/vBwRmuh1PTbDU4lh1C1iuolO4RyjcmfUqeD+NeJjFL6xJ1NNWTL4tTGe4tLP4leG9V06aNrm6mfTrxYSGM0LRsyhv911Vs9QAexNeuV4n4wtfCujiG6haz0bXIwZNNuLWICdZACAQqj515IIIKkEg9a9A8C+ONJ8R29hZtdwprslgtzeWKq4Nu2F8xTuHykMw+U84IOMHNfTZTUUsOoq+nf9DRRbjdLY6yuF8TXbat4r+xKxFlozBpAD/rLp0yAeOiRuD1IJk9UFdpfXVrY2ct5e3MNtbQqXlmmcIiKOpLHgD3rzDQfEWla94h8RnS7lJ4lvVaORekqeTGm9fVdyOARwQoI4INVm05wwsnHrp8ibaNmjqNzeQSQpZ6e13vJMjeaqBFGPXqTngex5FWLjzvs8n2fy/O2Hy/Mzt3Y4zjnGar3IureynktIRc3AQ+VEX2Bm7ZJ6D1/rWXDq+vLEtvP4Xu5LsKA0sdxALdmxyQS+8Ln/Yz7GvkYwclpb7/APNhOKTtF3Nz4Z6xd+FvElv4fvpIn0zWJn8nylKx2t0dzYUEnCSDtk4fp94mvZa+erOy1S81zw5pN7dQXOpza1BfAQIVEEEMgmcE9wApQMQucqOpr6Fr9CyOtUq4Vc7vZ2T7o0drKwUUUV7BIUUUUAFFFFABRRRQAUUUUAFcV8Upmuk0rw7GxH9pXOZwP+eMfzN/T8q7WuB1lvtXxRIb7ljpgCj0d35P5V3YBfvef+VN/wCX42PMzaX7hU/52l8uv4JmqqqqhVACgYAHYUtFB4GTwK2Mjx74zX91P440uHT9OvNSj0e0kkv0tl8wxm4KiMhRyWAhfPcCQYzk1wmkXM2u6pqOvWNq8MH2QWkHnptaSRGf5ip6YJxzzxVrxJe3Fz4Y1fxk2krcyatLLNZatYX/AJFxaoRtjV1UqSI4kUkAnO3kDk1FpunrZeAbDSXztmWC1kPOW811Rj+TGvCxNVXlUex9FQh7Omo9jEi1jxDaWyR6hqtnHNvk+Vrq3Vgdqbc9tm7zMgc4xWrpPi7TFvbhdS8Q6eApYZa9gKk72xtCnIG3bnPevQbTSdLtY9lvptnCvTCQKB/KrEWn20kqRx2cDO5CqojHJNfHf6yQ5tKb+/8A4ASx7l9lHL2Xibw7Jbyhdf0wqRlT9rTqPxrYF9ZajZh7O8t7j5Q37qUNx+BrUvdIt7O7e2mtbUupGSqKQQeQQfpXP+NNJ03S9S0XUrKxtrZ/tohkeOIKWEismCR1+ZgfrXbhc9VesqThZ3tv/wAAUMRd2sc34ettcuEv/CdnoU2o3bbt8x2i3Mc7vtllfsPlYkYJ+UgA8Z9X0D4X6JDsuvEjt4i1Dyoo5Hul/cfu1wuIfun1y+457isf4d3H2Tx8IS22O+sZIz/tyROrIP8Avlpj+deq19lhKUHHme5w46vUjPkTshEVUQIihVAwABgAVm+B5P7M8Z6vov3YLxBf269g2dsmPqcflWnWJqLfZfHPhq9XjfLLbP7h14/WvTprnjOn3T/DVfkeHiH7OVOr/LJfc/df53+R6HRRRXjn0IUUUUAFFFFABRRRQAUUUUAFYXinwjofiQK2pWp89RtWeNtsgHpnuPrmtx2VELuwVVGSScACqzalYrMYmuolI28lgFJYkAA9CcqeOta0p1IS5qbafkYYinRqw9nWSafRnzd4z0G58O69cafMj+UGLQSMOJI+xz3Pr75rKtLee7uY7a2ieWaVgqIoyWJ7V9LahJ4b1mxuF1BbS6gtU8yYTJzCpBO7nleAah0nT/CeiKbrTbexhYgfPFh3IOeAeWx8p49j6V9RTz+UaVp03z/gfCVeEYTruVOslTevml+XzPIh8LfFv2tYTb2ojOMzeeNg/D736V6VpHw08L2tpard2IvLmJR5krSOBI3UkqDjHt6etdP/AGtpvmpEL6BmckDa4IyNuQSOAfmXjrzT4dQspYbaZbqILdRiSDc20uuM5APPQ59q8nE5rjaySb5fS6PoMFkGWYWTcUpN/wA1nb0/AnhjjhiSGGNY40UKqqMBQOgAp1VP7T035P8AiYWn7wBk/fL8wJwCOeeeKt15TTW59BGUX8LCiiipKCiiigAooooAKKKKACvCfi1df2j8YYrbO6LSNLGB/dllYkn8U2/lXu1fO/iJzP8AFzxjM3US20Q9gsIFduCXvt9kaU9x1Z/iS2mu9Avre2XdcNAxgGcfvAMp/wCPAVoUV3tXVjVOxjfDuHR9U0l7y4WKWR8MBIeiFQc4+uefavO/FWoahaz3OgWn77Sk1dbgOWUE27OCiL3bEuWJ6/d7GuhWHR9Cur/w7smkuGRbuxZpSxSJmIZTk5OCD1zwRznNU/F+ildD0XWvtG1f7QAdcAjHIA+ucn8BXLUvKF+qPQcU5PETm/ekkk9r+Wv+RtyXGkfYbJIrWYTq3+lNvxvXuAf/AK3Fcr4xt9Pumge5tt1mtwW2MxyEOcgkYP3d31IFdDY2jXl/FZ27gmQgBnGAOMn+tP8AGHh6SwQW0lwrrMu6OVVwVZSCDj2ODWtWmpwce56zdCE/Yc3vSu0nd9blvTvD3hiLxjbReEjqOn6pAkszaxa3BfY2FV0y5IZiJeeOMiuU1jwh4b0fwNeQ/bL/AFkvdTJK8NyUiSeGORkJQYyQpI6n7xxngVPo/ifUPD2nzWqxwNcC1a1srckRmA7mfchOBIrM5J53DaoIPa74wu9L1Tw6mi+FrWVLM2lpFdfayom8+PIeYIjMQrAoC7Ffu4G4mvmPqleM+XW2gqtSjZXglJ3W2i7L59yGXVtRbQLO5+2yx2sUlrczuFDGONSu7BIO35NwwOoyO9ei1xmtaPrGm+CrixjaOO1vrfytvDEHYdobI/lXVaVex6lpdpqMKlYrqBJ0B6hXUMP0NfUQ0l8jx8bySanTtZ9V1t38yzRRRWpwnXfs4XXl2PiPQCeLDUvOjX+5HMuVA9sqx/GvWK8V+BTmP4keJ4B92aytpW+q5Ufzr2qvMxitVf8AXQyn8QUUUVykBRRRQAUUUUAFFFFABRRRQAUUUUAFeZ6MNtvKh6pPIp+u416ZXnZj+y67q1meMXJlUezjIr5zP4u9KfqvvV/0PqOG5r97DyT+52/UmryfVYPiPd/E7xBH4I1i30+BBaiZJWUeZIYuDhlbtXrFeMapZ/E7Uvil4uXwPMYbWGW0jmYSRJlhbRuPv8/xdvauXK/4z9P1R6GcfwF6/ozb0bTfFmveMxp3xU03Tb/+zdOaSzWSCKRJPNkUFyBkZHk4HAPLVwngP/hK7HU7y38EWMAURN9oVbaJgB9pnCcPLFjgHpn8K9B+HEHjy28a6nD49mMt2NNg+zMXjbMfmy90989ea5/4PatpWl65rB1PU7KxEkS+WbmdY9+Lq6zjcRnqPzroxM3zz62scWGhFwpa2vfU0RefGXH/AB5Q/wDgDbf/ACbVXWLz4yf2Td5sYSPJfObK2HGDnkXh/ka9F/4S7wp/0M+if+B8X/xVVdX8WeFW0m8VfE2ikmBwAL6LJO0/7VcMas+Ze4vuPRnRhyv96/vOe+A//IvX3/XeH/0lhr0YdRXnPwH/AORevv8ArvD/AOksNejDqKxxH8RnRhP4ETz74S/8lF0f/rs3/oDV9N18yfCX/kouj/8AXZv/AEBq+m6/UeKf96h/h/Vn4l4f/wC4VP8AH+iCiiivmT7s8c/aU66Af+vj/wBpVynhs50O19g3b/bavTfjvokuqeEVvbdC8unSeawAyTGRh/y4P0Brx3wpqMcaGxncJlt0TMePdfb1H4+1ejnWEqZhw2oUFeVOV2lvbX9JXPzrE1FguJZzraKpFJPptFfnGx0cskcUTSyuqIgLMzHAAHc0fB+xlFnrOvyKVi1rUDc2o9YFjSNHx/tbSw9VZa5X4n6Xpt34ZvrrUftLeTA2yNLiQKzY4/dg7WbJ4yCc161o63a6TZrqDI14IEFwUHymTaNxHtnNfBZFRioyqX12PsI7HEapDGnxG1eVo41nksLTDKuC0YaYDJ7ndvH0x7VZrT8b+G5taS3v9LvFsNZsg32aZ13RSI2N0Uq90bCnI5UgEdweQsP7ej8Uy2PiCCzt5oLGOWNbSdpIpN7uGYFlU8eWByON3vWGbYGp7SWI+z/SCSvqbCwQLcPcLDGJnAVpAo3MB0BPWvOde0e8fxNqepeDUlg1W2IkmvjKcrLtyYIlPBLqRu3fL93jjj0qobW3ito2SFcBnaRvdmYkn8zXk4fEyoS547jp1ZU3df16nkt1p/xC8QHSNH1DXZ7gx27Xl7b37bAoeZcI4j+WVf3bEIw4ywz0x0HhPwfLDplveQ3c2mapAiwnagKiSIeUxI/iSRY0JX2DAg812qWMa6vLqQJ8yWBIWHbCszD/ANDNReIJ9TttMluNKtUu7iNGYQMcF/lOAp6Zzjg9RmuutmNau1G/9dvQudeU7IxJtR8cWchR/D+m6gnaa2vDGT9Uccf99GqE9/4+v9S03S47XTNJm1G5SCJI3NzPgnLvjgAKoZiecAVLYeLtM027NvqfiAXdncQrNa3c6KjiQDEtu6qo2yKwyFIzhsc7TV3wLLd6B8SdK8SR6NJaaTr6x2Fq06FpbtJWz5isSShVhG2xsEpvYA4OOrK6EcRUjKdP3dNbPrpaz210emmuxboShNxktj2nwf4Q0jwxFI1mJ7m9mAFxfXT755sep4Cj/ZUBfaugoor9BjGMVyxVkQFFFFMQUUUUAFFFFABRRRQAUUUUAFeff81M1/PXyLbH02V6DXA6wv2X4okt9y+0wFT6uj4x+Vd+A3mu8f1T/Q8rNdqUu01+Ka/NmtXM/FS8+wfDrXZhcG2d7N4I5gCTG8n7tWGPRnFdNXC/HKR/+EJjtIml8271G1jRYQplYrKJMRhuC2IycH0NOq7QbKox5qkV5nkusRWsmmXdzp8fhW8Sz05Ypb7S4gsm+4ljtVEvJ5MTT9zyvp16CCx+1Xul2QljiUXKMWkYqoCKX5x7qKW8g1HWPAXjbUbibUXuba5sYmW+gjhlSO2aK5bKxjA+WZj/AIVXvJ/L/s66UnH2yAHGejsE7f79fP46LWHlb+V/qe6pc3P5f5HolvFp9ups5pYLiW5+XzkJKwf3Tkgc5xn2+tLDYXGlrJfXOxJI1Kom4F0kbhcjsQMsPoKxqUncSzEknqTX5iq8f5dVt/XU4uZdjYSxOo2Vrc/abeDavkMZn27mU8D/AL5I9uK5/wCLMVgfD8BtZLhpYtQtnUyIu07Zk59qsLgMD71k/EmdX02ygjfJm1C2j4x3lXPX2Bruy+spV4WjrdGlOV2tBNL8uHxfoV44Y/Z79QMDvLG8P85a9lrxrTl+0eKdFtVcI019GwyM58oGYj8REa9lr9WwN+RnPmVvaL0CsHxT/wAhXw1j739sQ/lzmt6sTUV+1eOfDVkvOyWW5f2CLx+tepQ0nfsn+TPExutLl7uK++SPQ6KKK8U+iCiiigAooooAKKKKACiiigBHVXQoyhlYYIPQiueHhGwW2hhiuruPyggDhlLHa0jZyRwSZGyR9Omc9FRWkKs4fCzGrh6dVpzVzItfD9nb2l3arLM0d3AIJMkZAwwyOOuG/QVUbwhprX0160tyZpowjfMMdF5AxwflY/8AA29eOioq1iaqbaluRLBUJJJxVl/X6nOx+ENOju7W6Sa5WS2wYzlcZHc8c5GR+Prg1IPDFv8AZ0t3vrp4hZ/YyCI/mi27QM7cgjJORg888YreopvE1XvIlYHDraJzcng7T5S7zXFy8rg73+QEk+dk4C4H+ubp6D3z0lFFZ1Ks6nxO5rRw9Ojf2atcKKKKzNgooooAKKKKACiiigAr548Txm3+L/i6E9JGtZl9wYRn9a+h68O+M9odO+K2malt2w6tpzW5PYyxNu5/4CyiuzBP32u6/wCCaU9zKpCQASSAB1Jpaw/H7XK+Cdaa1hWWX7FKNrNgbSp3HPsuT+FehJ8qbNTk9B0iDxRrWpeJvti2BEqygSHlo9gQAg9MqoJHZjUuuQXt34YlsVkAgmbfECQQJUwQcdRzir1zoM+i2dkJHWQXCbxtGCG4yMfiKrMpVirKVYcEEYIrGFNctn1PocFRp1KfNGfNB2srbW0087mRoHiBbi5WFllstQjJIjfhhg9R6/8A1jXb+JYp7V7O8ur6LUZJYj8jp8qjHUAHpz146VzepaLpuoaQbqS6EeoRS4gCr86cfeB/p0qjbQ+LbbTzcSaJ/akfmFEltucr0JKnlSM+44o5nD4hV5xjONSrKyjdXa3utr7r5bm5pejXOstJFBDHIqAF/MI2j0qp5H2NpLbyhCVYh0XgBhxzis7S/G7aZeeVbw38E0qkSI1sW249R3+ozT4tc067k3LPNc3Ty4a2jiYzsTzwuM5PNP2sH1OiNd+1lKclyaW7+dzX1vWbqbQmW6umcWqs6oyqFwqnkt1J7V1Wh2f9n6JYaf8A8+1tHD1z91QP6VjaZpceqahba1d6bb2lrGqy2NqshkYMeRLLnjeB0AyASTknBHS1UNXzHgYmvCqkqceVdtN3vsFFFFaHKbvwGjM3xC8V3I6QW1rD+LBm/pXtNeWfs3WZbw3q/iBlx/aupSNC396GP5F/XfXqdeXi3eqzKfxBRRRXMQFFFFABRRRQAUUUUAFFFFABRRRQAVxnji3+ya3Z6oBiK4X7NKfRuqn+Y/CuzqlrmnRarpc9jNwJF+Vv7rdj+BrgzLCvFYeUI/FuvVf57fM9DK8WsJiY1JfDs/R/5bnHV4tcat8T7P4k+L08D6bLcW0t7AZpRaq67ltolxubgcDpXr9jJMpks7xdl3bNslX19GHsa8k0vxv8R9F1nxJb+HfBs+qWza1c/wClGxnmDbW2hQUwOAorwcofNOT8v1Pps60pxXn+h0vw3vPG2oeKtYm8dWRtb6GxtY7ceUqbo2knJPy8HkVwXgHwdp3i3W9RGoXN1ALWI7PIWI53XVxnPmI390dMV6F8OfEnijxJ4m1m58VeH30W6hsbOOOJreSLzF8y5O7D89cj8K4H4ea1q+i69qQ03QJtV82IiUIXBiIurjGdqN1yeuOlb13L2lTl30/I5qCj7KjzrT3vzOx/4U54d/6CWqf9+rT/AOMVU1f4O+HV0q7b+0dTJWFyMx2uMhT6Q1qf8Jr4q/6EO6/7+S//ABmqms+NfFf9kXgHgK7JMDjiSX0P/TGuOLr3Wv5HZJYXlfu/gyX4D/8AIvX3/XeH/wBJYa9GHUV5z8B/+Rdvv+u8P/pLBXUeLtbh0ywkhjkBvJVKogPKZ/iPp7ep/GtKGCq47GKhSV27fLzfkjHE5nh8sy54rEStGKfzfRLzZznwk5+Iuj/9dW/9AavpuvBv2f8ARJbvxNJrToRb2MbKrY4MjjGPwUk/iPWvea/QuJqsZ4tRXRJP8WflPAlCdLLXOS+KTa9LJfmmFFFFfOn2ojKrKVZQykYIIyCK8Y8f/CW5FzJqHhdUkiclmsmYKUP+wTwR7Hp717RRXbgsfWwU+ek/VdGeXmuT4XNKXs8Qttmt16f1Y+Ur7Q/EsJit7zSdVHkOskSvA5CMpyrLxgEEZBFT7/GX97Xvzlr6mor2FxDHd0I3/ryPlv8AUdrSOKkl/XmfLO/xl/e1785age18TPqEV/Jb6vLcwxvEjyJI+FYqWGDx1Vfyr6toqKme0asXCeGi0+js1+RUOC6kHzRxc0/68z5a3+LP+fS+/wDAP/7Gjf4s/wCfS/8A/AP/AOxr6lorj+uZd/0A0/8AwGP/AMia/wCqWK/6Dqn4/wDyR8tb/Fn/AD6X/wD4CH/4mjd4r3bvsl/nH/Pof/ia+paKPrmXf9ANP/wGP/yIf6pYr/oOqfj/APJHyTqGi6pftNJdaFK8s8ZikmFhtlKkYxvChhx6GtKGbxrDDHDDL4gjijUKiI0wVQBgADsMV9SUV1UM6w+HTVLCwj6JL8kRU4Or1Lc+Mm/W/wD8kfL32zx1/wA/XiP/AL+TUfbPHX/P14j/AO/k1fUNFb/6xr/nwv6+Rn/qRP8A6C5f18z5e+2eOv8An68R/wDfyaj7Z46/5+vEf/fyavqGij/WNf8APhf18g/1In/0Fy/r5ny99s8df8/XiP8A7+TUfbPHX/P14j/7+TV9Q0Uf6xr/AJ8L+vkH+pE/+guX9fM+Xvtnjr/n68R/9/JqPtnjr/n68R/9/Jq+oaKP9Y1/z4X9fIP9SJ/9Bcv6+Z8vfbPHX/P14j/7+TUfbPHX/P14j/7+TV9Q0Uf6xr/nwv6+Qf6kT/6C5f18z5e+2eOv+frxH/38mo+2eOv+frxH/wB/Jq+oaKP9Y1/z4X9fIP8AUif/AEFy/r5ny99s8df8/XiP/v5NUE48XT3EVxONclmiBEcjiUsgPXBPIzX1RRTXEqW1Ff18iXwM5b4qX3f8E+Wd/jL+9r35y1R1jS9e1iKGHVLPV7yOGUTRpMsrBXAIDYPfDH86+tKKUuI4yVnQVv68iocEzhJSji5Jr+u58jw6JrMOm3mmxWGrJZ3u77TCFlCy7kCNuHfKgD6Ckk0HVJLQWkmj3rwAABGt3PTkdu2BX1zRWcs9oySUsNF29P8AI3hwliYNuONmm999fX3j48XwnqC58vT9cjBOdsctwq/gAcClPhXUiCPsfiHn0ubof+zV9hUVj/auE/6BIfcv8iv9VMX/ANB1T73/APJHx1D4R1CIELa+Izzn5ru7b+bVNB4Yvop45/7H1GWWNw6PPFJKysOhBfOK+v6KazbCJ3WEh9y/yD/VXF/9B1T73/8AJHyYNL11buG7TT9SSeAlopEhdWQkFSQQODgkfQn1q7v8Zf3te/OWvqaiuiHEMKatChFLy/4Ywq8GVasuapjJt+ev6nyzv8Zf3te/OWmKvi1btbtV1sXCrsEoEu8L6Z649q+qaKv/AFm/6cr7/wDgGb4Fb/5ipfd/wT5e+2eOv+frxH/38mo+2eOv+frxH/38mr6hoqf9Y1/z4X9fIr/Uif8A0Fy/r5ny99s8df8AP14j/wC/k1H2zx1/z9eI/wDv5NX1DRR/rGv+fC/r5B/qRP8A6C5f18z5e+2eOv8An68R/wDfyaj7Z46/5+vEf/fyavqGij/WNf8APhf18g/1In/0Fy/r5ny99s8df8/XiP8A7+TUfbPHX/P14j/7+TV9Q0Uf6xr/AJ8L+vkH+pE/+guX9fM+Xvtnjr/n68R/9/JqPtnjr/n68R/9/Jq+oaKP9Y1/z4X9fIP9SJ/9Bcv6+Z8vfbPHX/P14j/7+TUfbPHX/P14j/7+TV9Q0Uf6xr/nwv6+Qf6kT/6C5f18z5e+2eOv+frxH/38mo+2eOv+frxH/wB/Jq+oaKP9Y1/z4X9fIP8AUif/AEFy/r5ny99s8df8/XiP/v5NR9s8df8AP14j/wC/k1fUNFH+sa/58L+vkH+pE/8AoLl/XzPl77Z46/5+vEf/AH8mo+2eOv8An68R/wDfyavqGij/AFjX/Phf18g/1In/ANBcv6+Z8vfbPHX/AD9eI/8Av5NR9s8df8/XiP8A7+TV9Q0Uf6xr/nwv6+Qf6kT/AOguX9fM+Xvtnjr/AJ+vEf8A38mo+2eOv+frxH/38mr6hoo/1jX/AD4X9fIP9SJ/9Bcv6+Z8vfbPHX/P14j/AO/k1H2zx1/z9eI/+/k1fUNFH+sa/wCfC/r5B/qRP/oLl/XzPl77Z46/5+vEf/fyaj7Z46/5+vEf/fyavqGij/WNf8+F/XyD/Uif/QXL+vmfL32zx1/z9eI/+/k1U9StvE+p+T/aVvrF75Db4vtCSSeW3queh9xX1bRTXEiW1Ff18g/1In/0Fy/r5nyb/Zuvf8+Gp/8Afl/8KjuNH1q4haGbTdSeNxhlMMmCPTpX1tRQ+Jbqzor+vkNcFVE7rFz/AK+Z8nX2n69fNC1zp1+5hOYyLdl2nj0A9BVafw/qk8zzTaTqDyOcsxhkyTX11RU/6ww/58R/r5HXT4Zx1NJQzCokuza/9uPkH/hGr/8A6At9/wB+ZK0LGz8RWNqba1sNQjiJJwLZjyfQkZFfV1FH+sMP+fEf6+QVOGcdVXLUzCo15tv/ANuPkH/hGb7/AKAt9/35kqfT9F1ewneez0m+ildCjOLdydvpyK+t6KX+sMP+fEf6+Q58N4+pFxnmFVrzb/8Akj5Li0nXIokij07UlRFCqohfgDoOlO/s3Xv+fDU/+/L/AOFfWVFaLiW3/Llff/wDj/1Jqf8AQXL+vmfJv9m69/z4an/35f8AwpG0zXWUq2n6kQRggwvz+lfWdFH+s3/Tlff/AMAX+pM/+guX9fM+V7AeLtPs47OwGuWltEMRwweaiIM54UcDmp/tnjr/AJ+vEf8A38mr6hopf6yL/nwv6+Qf6kT/AOguX9fM+Xvtnjr/AJ+vEf8A38mo+2eOv+frxH/38mr6hopf6xr/AJ8L+vkH+pE/+guX9fM+Xvtnjr/n68R/9/JqPtnjr/n68R/9/Jq+oaKP9Y1/z4X9fIP9SJ/9Bcv6+Z8vfbPHX/P14j/7+TUfbPHX/P14j/7+TV9Q0Uf6xr/nwv6+Qf6kT/6C5f18z5e+2eOv+frxH/38mo+2eOv+frxH/wB/Jq+oaKP9Y1/z4X9fIP8AUif/AEFy/r5ny99s8df8/XiP/v5NR9s8df8AP14j/wC/k1fUNFH+sa/58L+vkH+pE/8AoLl/XzPl77Z46/5+vEf/AH8mo+2eOv8An68R/wDfyavqGij/AFjX/Phf18g/1In/ANBcv6+Z8vfbPHX/AD9eI/8Av5NR9s8df8/XiP8A7+TV9Q0Uf6xr/nwv6+Qf6kT/AOguX9fM+VpV8Wy3H2iRdbebG3zGEpbHpnrSWcfiyzR0tE1u3WSRpHEQlUM7dWOOpPc19VUVK4gpp3WHj/XyLfBlVpJ4yf4/5nyq0fitrlrlo9aad0WNpSsu5lUkqpPUgFmwO24+tVrLS9csZZZbLTtRtnl/1jQwOhfknkgc8sx+rH1r6zooef03/wAw8f6+QLg2stsZP8f/AJI+Vtvi3+7rf5S0jJ4sZSrJrZBGCCJcEV9VUVP9vUv+geP9fIf+p9f/AKDZ/j/8kfJ+m6b4iskMGnafqtsrkEpbwyIGOAo4Uc8AD6AV1HhX4X+JNZuVl1KF9MtScvJcD943rhOufrivoiiifEVRRaoU4wb6lUuCaMpqWKrSqJdHp+rf3WM/w9o9hoOkw6ZpsPlwRDvyzHuzHuTWhRRXz05ynJyk7tn2lOnClBQgrJbIKKKKks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D//Z">
            <a:extLst>
              <a:ext uri="{FF2B5EF4-FFF2-40B4-BE49-F238E27FC236}">
                <a16:creationId xmlns:a16="http://schemas.microsoft.com/office/drawing/2014/main" id="{A77F30EE-3E33-4E9B-B4C2-0873D850E9B1}"/>
              </a:ext>
            </a:extLst>
          </p:cNvPr>
          <p:cNvSpPr>
            <a:spLocks noChangeAspect="1" noChangeArrowheads="1"/>
          </p:cNvSpPr>
          <p:nvPr/>
        </p:nvSpPr>
        <p:spPr bwMode="auto">
          <a:xfrm>
            <a:off x="4876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8" descr="data:image/jpg;base64,%20/9j/4AAQSkZJRgABAQEAYABgAAD/2wBDAAUDBAQEAwUEBAQFBQUGBwwIBwcHBw8LCwkMEQ8SEhEPERETFhwXExQaFRERGCEYGh0dHx8fExciJCIeJBweHx7/2wBDAQUFBQcGBw4ICA4eFBEUHh4eHh4eHh4eHh4eHh4eHh4eHh4eHh4eHh4eHh4eHh4eHh4eHh4eHh4eHh4eHh4eHh7/wAARCAFcA0E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EZlVSzMFUDJJPAFeMeP8A4tXJuZNP8LskcSEq16yhi5/2AeAPc5z7V0/x31yXS/CK2Vu5SXUZPKJBwRGBl/z4H0Jrz/4P+FLbVZJdY1KITW0D+XDEwyrvjJJHcDI49/avpMqwVCnh3jMSrroj4biHNMZWxscrwMuWTV5S7f5aa99kc8t3421b/SY59fvQf44zK6/hjil+y+Ov+ffxJ/3xNX0IoCqFUAADAA7UV1/29b4aSscK4OvrPESb/rzPnv7L46/59/En/fE1H2Xx1/z7+JP++Jq+hKKX9vP/AJ9If+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hqta6hY3cjx2t7bTun3ljlViv1APFP8At6X/AD6QnwdBf8xEjwT7L46/59/En/fE1H2Xx1/z7+JP++Jq+hKKX9vP/n0h/wC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y+Ov+ffxJ/3xNR9l8df8+/iT/viavoSij+3n/wA+kH+psf8AoIkfPf2Xx1/z7+JP++JqPsvjr/n38Sf98TV9CUUf28/+fSD/AFNj/wBBEj57+y+Ov+ffxJ/3xNR9l8df8+/iT/viavoSij+3n/z6Qf6mx/6CJHz39l8df8+/iT/viaj7L46/59/En/fE1fQlFH9vP/n0g/1Nj/0ESPnv7L46/wCffxJ/3xNR9l8df8+/iT/viavoSij+3n/z6Qf6mx/6CJHz39l8df8APv4k/wC+JqPsvjr/AJ9/En/fE1fQlFH9vP8A59IP9TY/9BEj57+y+Ov+ffxJ/wB8TUfZfHX/AD7+JP8AviavoSij+3n/AM+kH+psf+giR89/ZfHX/Pv4k/74mo+y+Ov+ffxJ/wB8TV9CUUf28/8An0g/1Nj/ANBEj57MXjqEeaY/EcYXndtmGPxra8K/FDxJo9ysepTPqloDh45z+8H0frn65r2quK+J/hO11fSJ9StoVj1G3QyB1GDKoGSrepx0rSnmmHxUlSxFJWfXsY1+Hsbl0HiMDiJOUdbPr+j9GtT0Lw9rFhr2lQ6lps3mwSj6FT3Vh2IrQrwb9n/XJbTxNJoruTb30bMq54EiDOfxUEfgPSvea+ezTA/UsQ6a23XofZZBm39q4KNdq0tn6r+rhRRRXnHtHjn7Sh50Af8AXx/7SrU+DYA8DW+B1mkz/wB9Vl/tKfe0D6XH/tKtX4N/8iLb/wDXWT/0Kvq5f8iWl6v85H57S/5Kmv8A4V/6TA7GiiivCPsDnPGF9qyapoeh6Pc29lcatcSRm7mh80QqkTSHCZGSduOTVO+j8UeGNf0KPUfEsetWuqXTWskTWCQGM+Wzh1Kn/Zxg561Y8U8eNvBLDr/aUo/A28lWviZ83ifwUnrqcrflbyV0xlZwjZWabei8+u/Q45xuqk7u6lFLV215em3V7m7XL6xPr+p+NovDGi6pb6Sq6cb6W5e1E7t+82BFUkAeuea6iucsOPjZD/teHJc/hcx4/mazpu3M+yZtWV+WPRtLsQaa+v6P45Tw7q2tJrMNzpz3kcxtFgeJkkVCuFOCCGz68V1Vc7rfPxpsh/d8OzH87iOuioqO6jLq0FJcrnFbJ+vbuFFBIUEkgAdSa5X/AITJtQnkg8K6DqPiHy2KvcQbYrUMOoEzkKx/3c1MYSlsXOrGFuZ7/N/ctTqqK5d9a8aWw829+Ht35I5Y2mowTuB/uZUn8Ki/4WF4dj+S9TV7G47wXGlXAkz6YCEfrVqhN/Cr+ln+Rm8TSXxPl9U1+djraK5IeOIftNr5nh/XrawubhLZb65tPJiEjnCcMQ2CeM4xXW1E6cofEi6dWFS/KwormbrxRey6reaboHhnUdalsnEdzLG8cMKOVDbNzsMkAjOB3q94Y13+2VvIZ7CfTr+xn8i7tJmVmjYqGBypIIIIIIpulJK/9fduKNeEpcq/J2+/Y2KKy/EuuWug2cU9xDc3Ek8ywW9vbR75ZpDnCqPXAJ5I6VQ03xU02sW2lapoGraLcXYc2pvI02TFRllDIxwwHOD2oVKTXMkEq0Iy5W9To6KZcTR29vJcTNsjiQu7egAyTXJ2Hi3W7yyh1KDwHrc2nXCCS3mhlgZ5IzyreXvBGRzzRGnKSuv8hzqxg7P8m/yOvorkL7xpe2Nv9vvvBuvWOmRui3F1ciJPJDMFDbQ5JGSM4rr6Uqco6sIVYzbUfya/MKKKKg0KusajaaTpdzqd9J5dtbRmSRsZwB6Dua5e+8ZataabJrEvgbW4tKhTzJrieSGNkj7t5e8sfp1qj8TdWbWdI1jwnouk6tqd9iOKZ7a1LQwsSr7XfoDt579a7T4s6fqOq/DrWdN0m2a5vLiERxxKwUtllzySB0zXQlGnyKa+J9ei01/E5JSnV9o6bfuror3eumz7dO5aidZI1kQ5VgGU+oNOrkLzxXrWk2yXeseCNS0/TlkjikuDdQP5W9winarkkZYdK6+s503HX9U/yN6dWM7pbrumvzCiiszxFr2l6BZrdanc+UHbZFGqlpJn7Kijlj9KmMXJ2SLlKMFzSdkadFcvHrni+8XzdN+H1+YD91r69htnP/ACSw/HFNk8Walpxx4i8Ha5pq/89oIxeRD6tESR+Iq/Yy2Vr+qv91zH6zBau6Xdppffax1VFcmPiDoU/wAmmW+s6pN/zxtNLnLf+PKAPxNaXhjxAmtSX1tJp95pt7YyKlxa3SqHUOoZG+UkYIPr2NEqNSKvJWHHE0ptKMrm1UN9JJDZTzQx+bKkbMif3mAyB+NTUVmjZ7HE+G9J8X+JfCVp4hi8dyQTXtqLiK3g06ERRuRnYSwLMAeDz2rd8D6xJr3hLTdXmVUmuIAZVUYAkHDgf8CBpnwdf7LpeseHW4OkarPFGh6iGQ+bGfycj8KofD5fsFz4i8PN8v8AZurSmJPSGbEyf+ht+VdFR8znHs7rRLR+nyOOjHkVKSb95NO7b95evpIteNdR1G3/ALK0rR5o4NQ1a+W1jmePzBCm1nkk2/xYVenvWb4qsfF3hHRpPEUvi99YtrN42urSbToYw8RcK5VkAIIBJ79KvQr/AGl8YrCLrHo2lS3JI7SzsI1H/fKv+ddJq32PxToHiDRYGD4WXT5SegkMQP6bx+IqHU9k4K2m70XV/wCRoqPto1JXd9VHVrZdtnrfcUEEAggg9CK5XUm1rXPHLeHdJ1qTSLaz09bu5nht0ld5HcqifOCAMKxq38OdQbVPAujXkmfNNqiS5670+Rv/AB5TS/C9ftmv+Lte/hn1FbGP/ct0Ckj23s9DTpKbe6/O9v8AME1X9nFbS17aWv8AnYp6DNrlh42vvDOp6wutRQ2MV2Lo2ywvEzuy+WwXg5C7s4FdVXK+CX/tHX/FXiA8i71M2sJ7GK3URgj2LbzXVUq3xedlf1tqPDfBdbXduul9PwCiuRg8XaxqVs994f8ABep6npys4W6NxDCJQhIJRWbcRkHHHNRaX44uPEUSyeDvDd7rSKitPK8qW0UTEA+Xvb7zjIyBkD1qvq89fLfVaevb5i+t0tFrrto9fTTX5HZ0Vyf/AAmV3G5s7nwb4kTVQcfZI7XzFP8AtCUHy9vvkVseF9ag17SRfQwTWzCWSGaCYASRSIxVlbBIzkVMqU4q7WhcK9OcuVPUx/icBPYaPpk0jpZajrNtaXpViu6FiSVJHQMQF/GofiV4b8OeH7DRb/QdIsNM1VNWtYbV7WFYnl3OA6NtxuBTdnNaPj+602HRI7LUtJk1cahcJaw2UYG6aQ5YAEkBcbSd2RjFcpo1jaeHvEGmXWq+A9Q0v7TOLS0vbrVFvPKkYHaoXexTOCMiuilfli72tfTTX8f0ZxYi3PKLSd7a6+7+DXmtUemUUUVxHpFHX9Vs9D0e41W/Zlt7dQW2ruYkkAKB3JJAHua52/8AGOq6fZ/2nqHgnWLLSUdBNdXEsKtErMFDGMOWPJHAqj451ZvEEcnhvRdI1bUJYtSto7m5htSbeIpLHI6s/qAOcZ611vxf0/UtU8B3djpNi99dSTW7CBXVS6rMjsMsQBwproiowcIzXxPq9lpr/wAOck5TqKpKnJ+6tLK93rps+y2NGiuTn8VaxYTWja34N1HTbO4uY7YXDXUEgV5G2rlVYnGTXWVlKDjv/n+RvCrGd7dO6a/MKKKxvEfiXTNDeG3uPPub64/497K0jMtxN/uoO3ucD3pRi5O0UVOcYLmk7I2aK5gax42lXzrf4eXPknlRPqcEcpH+5k4PsTVvw74ltdWvJ9Oms7zTNUt1DzWV5GEkCno64JDLnjINW6Ukr6P0af5GarwbS1V+6a/NG5RRRWRsFYPjvVb7SdFifTfJF3dXkFpE8ylkjMsgXeQCM4z0zW9XJ/FT5fDdtIPvR6pZMv1+0JWtBJ1Ip9zDEycaMmuxX8UWvjHwnpia7c+LodVijuYI5rM6YkKuskixnDBiwI3ZHJ6V2lY3xr58D7P7+o2S/wDkzHWzS53UpRlLe76JduxSpqlXlCLdrJ6tvv3v2CiiiszUKKqaxqmn6Pp8uoapdxWtrEPmkkOB9B6n2HJrAh8SeI9SUTaF4F1O5tiMrNezx2YcdiqsSxB9wK0jTlJX6een5mc60Ivl69km39yOqormLfxXPbajb6d4m0C90Ge5fy4JZXSW2lc9EEqHAY9gQK6elKDjuOFSM78vT5P7mFZHiXX7fRBaRtaXl9eXkhjtbS0jDyykKWOASAAAMkk8VqyyJFE0kjBUQFmY9AB1NcXoupSeKviB4a1bTdH1ePS7OK7c3tzamKGQSRqEKE9QcHsOoqqcL3k1or/loRWqNWhF+82vzSb+SL9n4n1Ea5YabrPhe/0cagZFtJZp4pN7ou4qVRiV+UE8109c/wDEy110+KPC2qaRoU+rxWDXbTxxTRxlS8aop+cgd2/I1HpXiS+k1+HRdZ8N3ujXFzA81sZZ4pVkCEBh8jHBG4dafKqkIziltqr+b6XvsSpulUlTm29VZtd0uqVt9DpKjuZora2luJ5BHFEhd3PRVAyT+VSVx3xA15WsNW8M6dpmq6pqc+nSKUsrUyLD5isqGRuignPvgVNODnKxpWqqlByYf8Jlq1zpjatpfgjWrnThEZxcTSQwB4gM71Vn3EY5HHNdRpN9BqmlWmpWu4wXUKTR7hg7WUEZH0NJc2F8PhTLpdtbub8aGbeOHIBMvkbQvPAOeK4yx13xJ4a8JWv9p+A9Shs9Mso1uZlvLdgiRoAzBd+T06VcVGqnyJJ3tvv97/IxlKdCS9o201d6aJ/JafM72imW8qTwRzR5KSKGXI7EZFPrE6gorN8Q67pegWQutUuRErtsiQAtJK56Kijlj7CsmPXPF14PO034fX5tz91r69htZD/wAkkfjirjTk1fp5tL8zKVaEZcu78k3+VzqKK53SfFIm1aPRdZ0m+0PVJFLRQ3W1knx97ypFJV8dxwfauipSg4vUqFSM1eIUUVz+teJLi21r+xNI0K+1nUFgFxJHA8caRISQpZ3YAEkHj2pRg5PQJ1IwV5HQUVxX/CeSR38uh3PhnUk8SKyhNLjeORnVl3B/MB2BMdSTxVqXxRrOmMP+Ej8F6tYxv/AKuWzZb5CfRvL+ZSfcY961eHmv8Ah1r6d/kZLF0n1fno9PXTT5nV0VzugeKRqesvpNzouqaTcm2+1QLfRqjSxbtpYAEkEHHBweRXRVnODg7M1p1I1FeIUVga54qs9O1IaTa2d9q2qlN/2Owi8x0XszkkKg+pqv8A2v44VfNf4dz+V1ITVYDJj/d6Z9s1SpStd2Xq0vzIdeF2ld27Jv8AJM6eisPw94o03WbmWxVLmx1KAbprC9iMU6D12n7w91JFblRKLi7SRpCpGavF3CiiipKCmzAGFwRkFTmnU2X/AFbfQ00D2PA/hIcfEXR/+urf+gNX03XzJ8Jf+Si6P/12b/0Bq+m69fin/eof4f1Z8t4f/wC4VP8AH+iCiiivmT7s8c/aU+9oH0uP/aVavwb/AORFt/8ArrJ/6FWV+0p97QPpcf8AtKtX4N/8iLb/APXWT/0Kvq5f8iWl6v8AOR+e0v8Akqa/+FflA7GiiivCPsDmPEfzfELwRF63l0//AHzbSVsfEDw5q+t3ei3ui31naXOmTySg3UTSK26Mp0UjsT3rI1r5vih4JX0a+f8A8l8f+zVZ+Jt1qx17wxo+maxc6UmozXKzy26oXISEuANwIHI/Wtnze0p8rs+V7+sr/gc6cPZVudNrmW2+0LfiM/4Rv4gv97xlpMXsmjlsfnLVrwr4P1jTvFr+Ita8SR6rN9gayjjj08W4RTIrk5DtnlazP+ET1FuZfHvi4nvtuokH6R0ngeG/034mX+kSa9rGp2i6PFcBb+583bI0zLkYAA4UdvWnNzdOVprbpG342JpqmqsOaEt9Lyb19LljV+fjXD7eHG/W5H+FdFXOanz8bPp4cX9blv8ACujqJfDD0RrT+Of+JnKeNkl1rWNH8GQyvFDqbSTag6HDC1iALID23syrn0JrX8Y6tdeH49G8M+FbOyivr8vHbCRD5FrDEoLuVXGcZUAdyaoeER/avxT1rVoubbS7FNLV+zTM3myAf7o8sGl8Qf8AJZdM8z7h0G48rP8Af8+POPfbVNJ1I03sle3na/8AkZptUpVY6OUkr+V7afj95WGr+LvC+p6bJrus2uuaVfXcdnM32IW8ts8hwjjacFd2Ac8jNdB8TNe1Xw54fh1DSYLOWRryG3kN1uEcayNsDnbzwxX8Ca574rfvPC8FmnM13qdlDCO5c3CH+QNafxvO74dXduP9ZcXVpFEPVjcx4/kaOSM6lJtLV2fTt/mPnnTpVoxk/dV1rd310u/T8TNn8P8AiLXpoH8W+IIprSGZJxp2n23kws6kMu92LOwBAOMjpXV0VW1a+t9M0y61G7fZBbRNLIf9lRk1LlKdl+RpGEad5X9W3f8AMzPhN+8n8W3Q+7Jr8yKfXZHGh/UH8qr36f2V8YJP4Yde0tXH+1PbttP/AJDdfyrmx4huPAfw58LXF0rrfatqf26+QDkQyM0sxI/2VZQa6v4vqLSx0XxQmP8AiT6lE8zjtby/upP0dT+FaODVe/SV0vlovxSOdVIvDJfahaT8r6v8Gytfr/aHxW8NWC8rp9tc6lMO3KiGP9Xb8qufGaNofDFrr0akyaJqEF8do5MYbZIPpsdj+FQfDQLqmveI/F7kfZ5Zhp9k7dPIgzvYH+60hf8A75qz4J8Q2PxG8I6xG6gwPc3Ni4AxuhOdjY942X8c1E3KFSMraQsn87t/qjWmo1KUoX96pdr5WSf4JlL4m3xtPh7rE8BDvNamCHafvNLiNcfi4rR8Y3t14N+GiR6SYzfW8NtY2QdchpCyRrx39fwrg/CtzP4juPCnhC5+e50a4ebWB/c+yMY4w3rvfYfwNdf4/k/tbx14b8Ox/NHZs2sXf+yEykI/F2J/4DWs6ajOFOWtm2/Rf52/Exp1nOnOtHRtKK9Xv9119zKd/wCGPEGu27WfijxhcXmnv/rLOytEtUkHozAsxHtkV1oAAAHAHSiisJTckl+lvyOmFKMG2t33bf5hRRRUGhwOpXPirwNcavqmnx6Ld6ZqOpxTOZ2lFwplMcW0KPlIHBzn1rtfifreoeH/AAZdanpK25vllgihFwpaPMkyJyAQejGuc+Ih+3y6H4btxvutR1OF9o/ghhcSSOfYBQPqRWn8aefB0EX/AD11WxT/AMmEP9K3kozqUuZat6+a0X+ZyxcqdKuoSdktPJu7dvvRk6ponjLX4IrHX/EOmNp3nxTTRWunsjyeW4cLuZzjlR2rr6bLIkUbSyuqRoCzMxwFA6kms/Qtf0XXUlfR9Ttb5YW2yeS4bae2aluUo7aLsjSMYU5b6vu7vT1NKub+GllHr2p3vjq+UTNJPJa6SGGRBbRsULKOzOwYk9cYHSr3jDVo9C8Mahqr5JghJjUdWkPCKPcsQPxrV+HukSaD4H0bSJhia2tEWYekhGX/APHiaicnCi2t27fLr+hcIqpiIxe0Vf57L9TlF1jxd4rvb240HWLXQtHtrmS2t5DZi4lumjO1nO4hVTcCBjnjmt74fa9qWpvquj64tv8A2rpMyRzSW4KxzRuu6OQAngkZyPUGuf8Ag5/yTXR8/f2SeZ/v+a+7PvnNXvA/7z4neMJk+5Hb2ELH1fbIx/IMv51rXhBRqQSXu7d90t+phhak3KlUcnee+umsW9FsrW6EGpa941v/ABlrPh3SZtE06DT/ACWFzNBJLK6SruBVdwXghgc+lXPDOgNpNxe395qVzqmqX5Q3d1MFXdsBCqqLwqjJwPfrVW3Im+L/AIjdOkGnWUUn+8TKw/QiulpSfLFRirXS/JP/AIJVOPPJzm22nK2u2rW222ncKKKKxOg5vTH/ALJ+L5X7sGv6b/31cW5/+Nuf++aNRX+zPjEx+7Drekhv96a3fH/oEg/Kq/xMY2FjpniVMhtF1GG5kI6mFj5co/75cn8Km+N0x0nStI8YQx+adGvg0m3nMEqmNx+bJ+VdMVzVIf3k4/Nbf+2nHN8lOf8Acal8nv8A+3E/wx23WteL/ETkBJtRFnGx6eXbIFJB9N7PXPfALVLq51rxH9tyv9ryDWrVT/zzkkkQ/oifnV1xceF/2eNvP9oXOn4/2jcXTfzDS/pSwWcfhnxx4MMOFt5LKXRZG7HCCSL82jb86ppTjV89F/26r/joQnKE6L7av1m7fhqR+G7yPw5B4zsbjiPRr+4ukT0glTz1H/jzCtLw3O3g34Hpqlz/AMfUWnPfSbhy08uZMH33OBXMfF+0uF+IMGkWyOIfF9tb2crr2aGcF2P/AGycius+LBW7/wCEd8KxgBdS1FHmQdDb2481x9MhB+NE0qip3+1q/ktf1Cm5UnVtvBOK9ZPT8OX7yXwJpTaL4P0vTZM+dFbqZs9TI3zOf++ia2qKoeI9WttD0O81a8bENtEXI7seyj3JwB7muduVSfmzrSjRp26Jfgit8Dv+SWaN6FZj+BmesHw/rV74ftD4e8F+Go9V0nQyLW7uGuhC9xOOZfKBGGIJyckAk4HSuu+Ful3Wi/DzRNNvV2XMVqplQ9UZiWKn3GcfhXM/Bzn4baRKfvTJJK57szSMxJ/E1d4ynVk9VzbdNb6/13MrTjChTT5Xy76X05dNfO1/Qs3vi7xNrkYsfDXh2/0d34m1DV4lRbcd9kYYmRvTovrWl4Y0W30HS/scM01w7yvPPPM2ZJpXOXdvcmtOiocko8sVZGqg3LnnK7/L0X9M5fxpz4j8GL/1G1P5Qy1c+LPz3PhCD+94gic/8BilP+FUtZP9p/EnwxpNuN72Dy6ndkdIoxG0aZ92ZsD6E1c+J/zeIfBcfrqzt+VvJWi/iU15P9TGWtKq/wC9Ff8ApJu0Vl6/4i0PQBCdZ1S2svPbbGJWwW9ePT36VpRSRyxLLE6vG6hlZTkMD0IPcVk4tJNrQ6FOLbinqjhYrnxV4J1IxwR6LdaTrHiJT5jtL9oX7TIoI2j5fl6A57DjtXYfEzWtU0PQ7SXRzbLeXeo29nG1xGXRfNfbkgEE4+tYHjI/2j4n8K6BbDfc/wBpx6jKB0jggyxY+mWKqPUmtD4wc2fhpP73iOy/Qs39K1kozq03Javfz/qxzxcqdGsoSdlZLy9PvM280TxbrVzYL4i8QabLZWl5FeeTaWBjaR4zlQWLnAzjPFdbUdzPDbW8lxcSpDDGpZ5HYKqqOpJPQVT0LW9I122e40fUbe9iRtrtE+dp9D6VMnKUb20XZaGsIwpytfV93d/iS63qEGk6PeapdZ8m0geZ8dSFGcD34rH8HWsXhvwjfeOvEn7zV7u1N7eyEZMUYXclunoFGBju3XtVX4vfN4AvoiSEmltoX/3HuI1b9CRW58XtN1LVPh7f6Zo9mbu5neBFgVgu9fOQsMngDaDk+maatyxi3ZSdn6K3+f4EtvnnNK7hG6Xm7/5fizkxrXji1ufD2sahrMatq+pQQHREtE2Rwyckb8byyL8xbOMgjpW78To44fFHg2/t8C/OpPa8dXt3hcyA+oBVT7VUhtbXwvOnjH4g6vBLq20xWVrCpMVtu6xwJ96SQ9C3XHHApmnm81PWH8ceKI10u2tbd006znYA2kTYLyynoJGAHH8I461p7rmpxSsk1orXb6Lvbv8A8Aw95U3Tm222nZu7SVnd9r9F/wAG3XUVz3hzxhpGu3xs7Vb2CVovPg+1WzRC5izjzI933lz/ADroawnCUHaSsddOpCouaDugrlPil82gWMfeTV7FR/4EJXV1yvxI+aLw7F2k8RWCn6eaD/SrofxEZYr+DJGj8aOfClmn9/V7Ff8AyOlbNYvxk50LSE/v69YL/wCRhW1WcP4EfV/obT/3mfpH9QoooqSjlvDVini3xrfazfjzdL0K5Npp1u33GuVH72Zh3Kk7V9ME9aq67r/iLWrrXbzSNeXQdF0VpIRMtskr3M0a5kY7wQEU/Lx1wea2vgeAfhtp9weZbia5mlbuztPJkn/PauR8H+Ddan8NxL47uINK0K2kkup7LzAGu2aRpC9w/RUyfuDr36YrqTh7WfO17uiW/e9l1bt+JwtVHRp+zTvNOTa07Wu+iV/wsdNr0x8QfAm4v9fiWKefRPtcmBt2SiPerAdjuAIH4VpeHJri58PabcXf/HzLaRPNxj5ygLfrmuc1XUH+IksWl6XC8PhGGRXurp0Kf2gUORFEp/5ZZA3N3xgVcufHHh+21c6cZLl0jmW3mu44Ga2glbhY3kHyq3T6d8VKpT5OVLW7du39f5F+3hz87lpZK/8AM119PP16G7q1qb7SruxEnlG4geLfjO3cpGf1rm/AWqeKdJ13RfBWsW+i/ZI9LbypbN5WciEIgLbgAM5HQGutrm9DP9qfF+4ubcbrfRtLNrNJ28+Z1cIPXCJk+m4VEWnTkpLS1/nsjSaaqwlF2baXqt3+CLXjvW/EkHizSdA8O3GnWxu7We4mlu4GlwEKAAAMP71VNL0TXZPE0WveI9Ytb6a3tXtreK2tDCiB2UsxyxJPygVJ4h+f4x6Wv/PPQrh/zmiFamtatpui2RvdVvoLO3BC+ZK2ASegHqacLxhGMFq1213YppTqTlUk7J99FZLptuXa4TxPJ4n8H6h4i8XaKmj3Vpc2sMk8d40iyJ5KsMKFGGzuzyRzXaafeWuoWcV5Y3EVzbSrujliYMrD2IrmfixI03hKTRLcb77WZUsbWMfxM7DJ+gUMSfaqofxOWS0ej+8nFfwnOL1Wqa72svvudT4v1u70j4f6hr0CRfa7ewNwiuCU37c4IznGfeuP1LTPHniTQZNO1bxFpEFlfQhbhbbTm37GxkKzP17ZxW98ZsW/wl19V6LZbB+YFakK+XCif3VA/IVlQahTU4pXu+naxtiYupWdOTduVaXa3b7egRIsUSRoMKihQPYU41l6P4i0LWLme10vVrS8mt/9akUoYrzjPuM9+lL4ulkt/CmrzwkiSOxndCOxEZIo5Jc3K9GHtI8jlF3RmfDWyj1+8n8f6l+8815IdIR/u21qrbd4HZ3IJJ64wOlc9rnivxbeeGr/AMb6friaXpkTH+zLAWaSG6QPsUyMw3ZkPQLjAI612WkWs0fwVtrXSo2a4Ph5Vt1Tq0ht+Me5Y/rXM+HPDMul6HpesfES+s9P0/RYY/smmrIPJidFAEkrf8tJMjhRwD0ya3hOm5ynLWzslvp2S8+/qctSnVVOFOF1dXbvZXdtW/LXT06I3PjOM+AE1Jo/K1Gzu7S4s8csk5lRdo9chmH0rfrkPPvPHWt2eq3FtLY+GtNl+0WUVwm2W9mAO2ZlP3UXJKg8k8n0q1p/jjQb7V49Pt5LkrNK0NveG3YW1xIv3kSXoxGD9ccZqFSmqahbVXb8r9PwuauvTdZ1L2Tsl52vr+Nvl6HS1z/hbn4ua+f7uk2gP/fcproK574cn+0vGvirXoRmyLQafDJ2keEOZCPYM+3PfBrNaU5vy/VGr1rUl5/ow8UXUXh/xk1zo+nR6n4n1uJY445JPLS3toh8zu2CQu4+nzHA7Uf8J5rkcBtZ/AOsNq33VWF42tGPY+eSML9VyPSo4/33xi16R/ma30qziQn+FWaViPz5rpapqCUVKN3Zd+35WIi6jlJwlyq70su+r1W7d3+hznh7RdUbWJPEniW9S51eWEwRxQAi3tIiQxjQHliSBljycV0FzNHb28lxK22ONC7n0AGTT65X4mXE0mhx+H7FyNQ12ZbCALyVRv8AWv8ARY9xJ7cU43qzSf8AwyCVqFNta/m3/my78IrWS1+Hqa61sZtU1dX1G4PRpmclkXPoF2gdhXMeGPFnjHWrdb6y8VeHpdR5M2hXFmYjCe8Zbd5gI6ZIIzW/N44i0LX7nQLXw9f3miaRBBbyXdinmm3k2k7Cg5KhNuSucHORyKtq3w1+IhZMaTql0ByGXy7qPH1xIuPwp3cZSqVIXUtb2Tsu39NMzspRhSo1LOOlrtXffz1v0aMT7Rqni/xdomoXXhu60RNFWWS4luQu+WZ1KeVEw+9GMli3Q8cCu1rkpLbUPBHiHTLB9TutS8P6pKbaE3bb5rOfaWRN/V0YKQM8jA5qp4g8Xawraze6BbaZNpOgpm/uLuVl86UDLQwleNwGMk55YCrdP2nL7P4baff59bkxqqjzOrfmvr93l0sv6eh3FFQ2Fx9rsbe68p4vOiWTY4wy5GcH3Gamrmasdqd1cKbL/q2+hp1Nl/1bfQ0IHseB/CX/AJKLo/8A12b/ANAavpuvmT4S/wDJRdH/AOuzf+gNX03Xr8U/71D/AA/qz5bw/wD9wqf4/wBEFFFFfMn3Z45+0p97QPpcf+0q1fg3/wAiLb/9dZP/AEKsr9pT72gfS4/9pVq/Bv8A5EW3/wCusn/oVfVy/wCRLS9X+cj89pf8lTX/AMK/KB2NFFFeEfYHNan83xY8Hr/dt9Qb/wAcjH9an+IH/JQvA4/6aXx/8l//AK9S+JPD0Osz2d2t/f6dfWRf7PdWcgSRQ4AZeQQQcDqO1V9J8KxWerxatfazrGs3kCMkD39wHEIbG7YqqACQACa6E4XjK+yat63/AMzllGp70FHRyTv6cv8AkdDXPeGPn+L2uN/zz0e0T85JTXQ1z+teF0vtYOr2Ws6to968IgmksZVUSoCSoYMpGRk4PvWcLNSi3a6NaqleMoq9nf8ABr9Rl/z8bJ/9nw5D+tzJ/hVaXVvEfiK9vdM8JWEdvDbXDWlxq94w8uKRfviOIfM7DPBOFz7Vo+HvDdvo95c37X+o6nf3KLHJdX83mSbFyQgwAAuSTgCs+48FJJe3zW/iHW7Kxvpzc3NlazrGjyMAGO4LvAbAyAfWtYyprS+yVrr9Pyv8znlGq1e27baTV/LX87a9jKfxJB4JlttF8OW8up6VpEpm8S3+d77pMhiT/FICfMYDoFA9cdb410e616LSPEfhi7tH1HT2aW1aRyYLmGRQHjLLn7wCkNzggVNo+k6bpGmJpum2cVtaICBEo4OepOeST3J5NYK+DZNNleTwr4h1PQFdixtoSs1qCepEUgIXPtik3ByUou0l1fW+9/8AgdNC1GpGDhJXi7aLTltty3+W9tdetixpmh+Jte8RadqXiextNLsNLkM8FlDdfaHmuMEK7sFACqCSAOcnmofEt7H4s8cWGi2LibTdBnF5qEy8obkAiKEHuVyWb0wBwaSXw14g1BfK1zx3rF1bn70NrFFaBx6M0a7iPoRW9o2l6fo2nRafpdpHa2sQ+WNB+ZJ6k+pPJpOST5rptaK17L79bhGEpR5LNJu7btd26aaJf1bW5Pe3EVnZzXc7FYoI2kcgZwqjJ/QVxqw3/jDT7bWfEqW2heDY1S9MMs6tLeoMMhlI+VI/unbkk9K7WaOOaF4ZUDxupVlPQg8EVyll8PdBhaBbmXUtStbUj7LaXt48tvbgdAsZ4wOgzmilKMU7uz/rbz8x14Tm0krx7Xt9+mq8uvXQrWVqPHep6h4i1K3kj0mazfT9JhkXaxgf/WTkHoX4x32geta3gZP+Ep+F1x4b1hs3Vsk2j3xxkh0GwP7krsbPqa6AAAAAYArm9Q8NXi6zc6v4e8Q3mh3V2FF2sUMc0UxUYDFHBAbHGR2FDmprlvy2tbyt/X3iVN0pc9ua91Lzv/lslfYZ44ji0Pwdpnw98Okx3WpRixgI+9Fbgfvpm/4DnnuzCovD0MHhP4lQafbIIdM1ywWGNR0W4tlwo9sxfnsq/wCH/Dn9n6jPrGoaldaxq9xGInvLkKpWMHIRFUBUXPOB1NWfE2h2+vWMdvNNPbTQTLcW1zA22SCVejqencjB6gmmpRSdNu6d7vu31+Wn9MHCbkqqVmrWXZLp6tN/h2L1to2heFr7xD4qdlgN8VuLyV+kaxpjj8dzH1LfSuc8AQ3N99v8XajE0V5rcoljjf70FqoxDH7Hb8x92ps3hPUtUaKLxR4sv9asYnEgsjbxQRSEHI8zYoLgEA4PGRXVjgVHwRfvXb6+S2Wv9aI0S55J8vLFXaWm73el13+9hRRRWRsFc7rev6kutnw/4d0V9U1MW6zyM8yxQQIzFVZ2PJ5B4UE8V0Vc9rvhg6hrI1az1vU9Iu2txazPZOgMsQYsAdynBBJwRzzWtLlv739fcY1+fl9z8LXt5X0MPU9Rs/h3M+t+ILr+3fFt8iq0dtGdlpahgX2LyUiUZJY8sQPfHc+N9F/4SrwsbSyvY4Ji8N1aXG3egdHDocDqDjH0NZOh+FtF0iG5WC2M8t2MXdxdOZprgYwQ7tkke3T2rNt/CWpaUnkeGfGGraTZ87bRkjuYoh6RiRSVHtmqlyykpRlaS6vb7le1vmZw54RlCULwfRPVfN2u31eluhFreg6g+nyah8SvEenW2h22HlsdOV44pyDkCR2O9gT/AALjPHWs6C++x3l58QL3R5NOtHtYtO0zTIYgs8sZkGxpB0DMxAA/hWtyy8HWp1CHUtc1LUfEF7Cd0LX8gMULf3kiUBFPvgmtXxLo9tr2jTaZdSSxJIVZZImw8bqwZWU+oIBrRVYppSd+9tFbrZfq9TJ0JtOUVZ9Lu7b6Xfl0S06nPXlrfSmPxT8QmttF0TSnFxb6WswlaSUfceVxwxB+6i55I61p/Drxpfatql1pXiOy/su/n/0zTYJCAZLVui+7rj5h15qCy8HWv9ow6lrepajr95A26Br+UNHC3qkagID74J960vEeg6Zr9rHDqELFon8yCaNyksL/AN5HHKmom6c1yy+9dPRdfO+ppTjWhLnhp5N6y9WtvJLRGR/Yfi/wxf31v4c02w1fSbu4e4t0mvPIezdzudT8pDJuJIxzya1dBt7XwD4T1DV/E2owtd3Ez3moXCDCtIwAEcYPJAACqOp/Gs1NB8W2y+TYfEPVEtx90XVnBcSD/gbLk/jT7Hwfbf2jDqmuanqOv30J3QvfSAxwt6pEoCKffBPvRO0laclbrZO79b6f11CCcJXpwafS7VlftbV/P00DwBZ3v2S+13VoTDqOtXRvJYm6wx4CxRn/AHUA/EmuloorKcuaVzopw9nFRCiiioLKur2MOqaVd6bcjMN1C8L/AEYEH+dZHguCPxh8J/7A1okzQo+l32OSssLbc/X5Vb8a6GuZu/DOowavd6l4b8S3ehyXzB7uJbeOeKRwMbwrj5WIAyR1wK1jrHlvZ3TT8/6/IxmnGfPy8yaaa7p+tv6bJviWwvvEXhPw3GBsa8bUJwO0duuVBHoXZPyqr8VEkj8KHVrdS0+j3UOpRgd/KcFv/HN1XNB8PTWerTa1q2sXWs6rLCLcXE0aRrHEDu2IiABQTyfXArauoIbq2ltriNZIZUMciN0ZSMEH8KqMlTcEtUvx7/5ETpyrKo5Kzlt5aWX+ZcutL0/V9Q0bXCRI9iXmtXHQiSMqf0INchbSf218VNY1L71totummW56gyviSYj3H7tfwqKz8M+JdMtU0/RvHmoWunRLsggmsoJ2iTsodlzgDgZ6CtnwzottoOmfY7eWad3keaeeZt0k8rnLOx9SamMVTT96+llvor3/AK9S5TlWavDl1u9tXay2f522QzxTriaFZ28n2O4vbi7uUtbW2hxullbJC5JAAwpOT6VganazxRJ4s+JVxaabpenv51ro8MnmZlH3TI3SV/RF47+tdB4n0SHXbGK3kubi0mt7hLm2uICA8UqfdYZBB6kYI6Gs+w8Gacl+upatd3+vX6AiOfUZvMEQPXYgARPwGfetKcoRjvZ9e/y6L13MqsKkpvS66dvmt36bHVeGtY/tzwjZ655PkC7tvtCx5yVBGQCfXGK5D4Qrt+Gmgj/p0B/MmoYfApt7Iada+LvE9tpqqUjtIrtAiIf4Adm7bjjr+NdPpVja6Xptvp1jF5VtbRrHEmScKBgcnrWbUIRlGD3d/RK/+ZpGVWpOMqitZNerdv8AIs1y97rmu6lq97onhPR0uJ7N1iub+8lCW1u7KGxtHzyEAjgAfWuormNR8IfaNXvb+z8Q61pS3+w3kNlMqCVkXaG3bSynaADgjOKKTjd83y/pBXVRpcnzta9vn5/8Ar6JqOh+DPFdl4dmv21fxHrdyP7UviANh8tjGpA4QZAVI/Qk/Xe+Iuga3q8+iX/h+bT0vNMunl232/y2Vo2Q/cGcjdnHH1rOPgrw6ugyaNDZGGF5BMZUkYT+cDkS+Yfm3g98/pxVc+GNekQW1x8QPET2g4CIYo5SPQyqm78etU+VzVSMtet1v93lpYiPOqbpTheL2s9vVvV6636u+hk3sC6He3Om2ssfijx1qsBjuJ5kHkWMB/vLyI4xnhfvOevWrOmXGqaTBD4I8KaW2r3ul2kKXF3dSiG3g3g7S38TdCdqg8cZrpPDug6XoFo1vpdqIhI2+WRiWklbuzueWP1rP1fwqbzWp9Usde1bR5bqFIbsWMir5ypnaclSVI3EZFaKrF3T/Hv6LZW2SMnQnFKUdPJdF6vdt2u38jHuNW0v4c6gs+r3ja54n1OWL+0Z0TC2dpvUE7Rny4l3cZ5Zjk+3a+PtAuPEWi28en3cVtfWd5FfWkkqlo/MjPAYDnaQSOPWsvSPCuhaZp1zYwWKyR3gIu3nYyyXGevmM2S3U/nxWdb+FdY0uMW3h/xtrGnWQGEtpY4rpYx2VDIpZQPTJrOXLKSnGVpLq9n8le1uxrDnhB05wvB9E9V83a9976O5X13RZorI6x8Ttesv7LtmDLplhGywTyA5UPuy8pJ6JwMjvWfDfX+m3d34yutDMF3rcttp2m6RGVibGSIzM3QOcnP90YH039M8H2cOpR6rqt/qGu6jF/qp9Ql3iEnr5aABU/AZ960/EejWevaYbC8MyL5iSpJC+ySJ1YMrq3YgjrWiqxTSk7rr0VvJfm92ZPDzacoqz6a3d+7f5LZeZzPiHRdQvdMM/wAR/E+m6JoxZWawsW2+YVIYBpn+YnIHCAZruPC/ibR/Fukz3Wg6jvVGaFjsxJE3IBKMMj1GRzXN6X4K0CyvRqE0E2p6gP8Al71GZrmUfQvkL+AFSa54UsdR1IatbXV9pOqhQhvbCby5HUfwuMFXH+8DWVVU6i5W9ttFb7v1vfyNqPtaLcoxWu+rbfz2Xpa3mc/YeCPHem65PqbyeH/EGoOxEWp6jPMssaf3VjClUHXhCKta7o9vYQprXxP1+2vYYm3W2kWkRS3kl7AISXnbOMA8D0xV46L4yZfJk+IuoeR0OzTrZZMf7+3r74qfRfCOk6bf/wBpzNd6pqeMC+1GYzzKPRSeFH+6BWrqveUl/wBurX72tPkYxoRtaEH/ANvO6+5N83zZW0Cz1XWNf/4SzX7c2TpC0GmadnP2SFsFmfHWRsDI6AAD6dTRRXPOfMzsp0+Rb3b3fcK5b4gfNe+Ek/veI7X9Fkb+ldTWZ4k0Sz16xS1u3uIjFMs8E1vIY5YZF6OrDoRk/nTpSUZJsmvBzg1Hcu/ELw9eeJNItbWwvorK5tb6G8jkliMi7o23AFQR3x3rF/4R74iNw3ivREHqulMT+slVv+ERvh93x54wA/6/Yz/OOj/hEr/v498Yf+BkX/xqqgnCPKpq3+G/6EVLVJubpu/lK35Mp69J4q8H3ekXmreJLTV7O9vRazQJpggZAY3ferByTjZ0PrUlhN4x8VaVFq0Nzp3hXQ54hMlxIRcXTREZDYOI48j13EVbs/BtvHqVtfajreuay9sWaCPULsSRoxUqWChQM4JHPrVa1+HXh2NYobptR1G0gP8Ao9neXjyW8A7BY87cfUGtueny6v3u/KvPpou25z+yrczsny9uZ+W71ffRM0Phprngex2eCfDmum/ltVaRXkk3+cWYs+18BXOSSdvr9cUPH3gvxTrHiddSivNP1nSkw0Wk6lI8MMLj+LEYIk7/AHxxmtfWfDei6tpsVhdWSJFAwa2MH7p7dh0aNlwVP0rOTQfFlqvlaf8AEPVVgHQXdnBcOP8AgbKCfxrKLSqOpCVm9+bX8Uv67m04ylSVGpC8Vty6fJpu34v0G3Ph7xZfWbDxR4i0rQdIjXM6aVuV2T+6ZpMbB7qorKt4LTxVa22geHLEad4GspQ0kqqVOpOjZCpnny9wyznliOO5rVXwVb3k8dx4l1jVPETo29Yr2UC3VvUQoAn5g11MaLGixxqqIoAVVGAB6CqdXl2d35KyXn5vzexKoc+6sut3dvy7Jd0tzkotV8T+KzNB4UsY9P08TSQNrN6wYZRirGKEHLHIOC2BxTvB/iDw14f8UWvgPRzJdLIZjd6k53CW9wGKs/RpCoYn0wo9g1vAsJe5gXxBrkOl3E73D6dBciKIs5y43KA+0kk43Vp3fhPQLjw/HoS6elvZQkPAICUaFx0dWHIcH+Lqe+c05uk049PL833a7bEwjiE1O3vLq/yVtk++rLHjTw5rd54gsfEXhu70+G/t7aS0livkcxSxOyt1TkEMuffNc3qlrB4Zv7bWPFF4fE/iqbcmk6ZbxhIo2PUxxnOAP4pXJwBV4eHfFEafZofiHrQtOm14IHmx/wBdSm7PvV/w74Y0zRZ5ryH7Rd6hOMTX15KZriQehc9B7DAqYPkjyuV15LX0b7enoXOPtJuUYNN66u6v3STab9bdzm9Fl1LwrbQaBa6UdY8Qam8+oyWts6wW1uGYbgGb7qKWAGMk88c07V5W8G58W+LLiLVvFEkLxaTpdmpMcGR8wjX7x4HzyEdBgeh6DxH4d/tW/tNStdVv9Kv7VHiS4tCu5o3xuUhgR/CCPSjw/wCFdL0e5lvk+0XuozLtlvr2YzTuPTceg9gAKt1YP3n137vyv0XpqZqhUT5Y7LZvZedurv306mxrVpZeOvAE1tb3Oy11eyDRTAZ2bgGU474OMj2rlr/w34lu9Ok/4TfxRpthokEeboaarRNcIOvmSufkU9wo5zjNPTwhc6bLI3hbxNqegwyOXa0jWOe3UnklI5FITJ5449qVPBkd5dRXXibWtS8RSRNvSG7dVtlYdGEKALn65rOmlT+Gem+2q/T8TWrzVrOdP3rWetov7tWvK3kYAvbPzh45t9J/szw1oOnyw6bFHCEmvUbGXI7R8DaDzyWOM1r6hpvivWdKlm8TavpvhHRJIyJ44JBLcGNhgq0z4ROO6g/Wuo1OwtdS0y4028iEltcRNFInTKkYP0rnrLwDoEc0U2ofbtalhAELapdNcCMDoFVvlH5Voq0Wr7NeV9Pn1ve7+4yeHqJ23T315Vf5K9rWSSfqbfw78SeEtRs/7A8M6n9pTSYkgVXJ3NGqgBlLYLL23Dj9K5bXPBHjGXxfLrTXOkeJIVcvYx6pLJELL2WNFKE9Pmxnit7xB4Y0vWvs8kqzWl3ajFreWchhng9lYdvY5HtVIaJ4yjXyrf4i6gIe3m6fbSSAf75Xn8qzp2hJypytffm1/FL/ACNaqlUgoVYXtty2X4N9Pn30K+r+H9TuLF7z4i+J9OsdEi5mstP3RRTf7MkrnewP91QM1Ws93iS5sdWksTo/hLRf3+l2ezY9w6qQJ2UfdQKTtXqc5PpWlZ+C9O+3R6hrN5qHiC8i5ik1KbzViPqkYARfyzXSyIskbRuoZGBVge4NU6qXW7+5L0XfzZMaDlurL1u32u+3ktDjrabxT43sEk0+H/hG/D9zHvOoTSK11NEf+eSKcR5H8THIzkCtv4Za74dvn1Hw74ViT+ytCWGBJkOVldt5Yg/xDK/e7kk+5xLb4f2gs4tMvte1y+0iAbIdOkuQkATsrbAC4Huat3Xg22GoPe6Nq2qaA0sSRTR6bIiRyKgwmVZSAQDgYxxTqqlOLhfTppp8+rdvkugqPt6co1OW766q702XRK+vd9R2nfN8WfFx/u2unr/47Ka6Wsfw34etdEa7mS7vr68vGVrm7vZvMlk2jCgnAAAHQACtisajTat0SX3Kx0UYyUXzbtt/e2zD8Ua5c6Zc6dp2m6Y2panqUjx2sBmESfIu5mZz0AHPQk1zt/dSeEruXXNcng1zxtdQNDpulWYJjtkPJCj7wXjLSNjIGBXUeJNAs9eit1uZru2mtpfNguLScxSxNgqdrDkZBINJ4d8N6PoPmtp1rieY5muZXaSaU/7TsSx+mcVrGdNQ/Pz+fReiv5mM6dWVRvp0fb5W1fa7stNDiPhd4T8RzeDoPFOk+Lg+q6lNJeXFtP8AvbKQueVYL8yvxyw5B4xxW63hXxVrviPSL3W9N0HTF028jumu7SZpbiXZz5akou1G75PSrV34Ms1v5dR0PUdR8P3kzbpm0+ULHM3q8bAox98Zo/sfxsRsb4jXez20u2DY+u3+laTrSnJyjJK/dO68tFr8zGnh404RhKEna2zVnbrq018jQ+Knh2bxHZ6dHJrUei6ZYXP226vN22VSqlVCE8L95ssTxxwa5bSrOz8TrZaXotqbPwNpUivGChB1SZTkMc8mMNySfvt+msvgewup0uPEOpap4ikQ7kTULjdCjeoiUBPzBrqUVUQKqhVAwABgAVjGfsoKKd7fcvPzfm9jeVJ1qjqSja++t2/Lsl3S36voLRRRWB1BTZf9W30NOpsv+rb6Gmgex4H8Jf8Akouj/wDXZv8A0Bq+m6+ZPhL/AMlF0f8A67N/6A1fTdevxT/vUP8AD+rPlvD/AP3Cp/j/AEQUUUV8yfdnjn7Sn3tA+lx/7SrV+Df/ACItv/11k/8AQqyv2lPvaB9Lj/2lV74Ntd/8Ilbp5EH2XfIfM847927ps24x77vwr6xq+S0vV/nI/O6ckuKa/wDhX/pMDuKKpCXVvsTObGyF1uwsQu22FfXf5eQevG38alL332qJRb25tyuZZPPO9W54C7MMOnOR9K8Rwf8ATR9cqsX3+5/5f8N1LFFVBJqfkzk2doJFb9woum2uPVj5fyn2AalMmo5tsWtqQw/0jNy37vp9z5Pn79dtHI/6aD2sfP7n/l/W+xaoqsJNQ33INrbBVH+jkXDZkP8AtDZ8nbpuphk1T7PCws7MzFv3yfam2ovqreXlj7ED60cj/poPax8/uf8Al/W+xcoquHvftkitb24tgmUkE53s3HBXbgDrzuP0qLzdW+xb/sNl9q3Y8r7W3l7fXf5ec+238aFB/wBNA6sV3+59Pl/w/Qu0VAXvPtqILeA2pTLyGY7w3oE24I6c7h9KiEmqfZpmNnZicN+6QXTbXX1ZvLyp68AH60cj/poHViu/3P8Ay/4cuUVWMmoeZbgWtsUYfvybhsxn0UbPm/ErSLJqP+k7rW1G3/j2xct+86/f+T5O3Td1P4nI/wCmg9rHz+5+vb+tty1RVQyan5duRZ2hdm/fg3TYjHqp8v5vxC08PffaZlNtbiAL+6fzzudvRl2YUdeQT9KOR/00HtY+f3P/AC/rYsUV4bf/ALQEdp8Tl8HN4ftmhW7FjLfjUG8pJicYz5XQHg8evpXte+8+27PIg+y7c+b5x8zd6bNuMe+78KmK5o8y2/r+vMuUuVpNPp0fX+te3UnoqkJdV+xyMbKyFyHwkYu22MvHJby8g9eNp+tSF777RCotrYwlf3z+e25G9FXZhh7kr9Krkf8ATRCqx8/uf+RZoqoJNS2XObS0DKf9HAuWxIP9o7Pk7dN1Bk1LFti0tSWP+kZuW/djj7nyfP367aOR/wBNB7WPn9z9O39b7Fuiqwe/86cG2thEq/uG+0Nuc+jDZ8o9wWphk1X7JEwsrM3BbEsZu22KvPIby8senGB9aOR/00HtY+f3P/IuUVxPxb8ev8PPDz69d6Qt9ZeakKCK62yF2z1UpgDg85PbiuPj+MXjJtMXUP8AhTHiNoGQSK0U28FCMhhiPPT2qLq71NUm1e39I9morhvhl8StI+ISvJocfl/ZgBfW905jubdjnHyBSrKSPvbh344xXS6lf6jYaNqOoS2NqzWsbyxRrdNiRVBPzN5fynA7BqqUeVcz29SOdc3LZ39GalFcL8JPHl58QvCsHiC30OGwge5kgljkvS7KFx8y4jAbOTwcdOtdgJNQ3XObW1CqP9HIuGzIf9v5Pk7dN1PkdhOok2tfuf8AX9WLVFUzJqnkQMLOzMxb98pum2oPVT5fzH2IX61IHvftkim3txbBMxyCc72bjgrtwB153H6Ucj/poSqx8/uf+RYoqkZdW+xBxY2X2rdzF9rby9vrv8vOfbb+NV9f1mLQrSfVNVe0tdItoTJcXUk5DIfQJt57AfNkk9KUo8qbbX3ocaik0knrbo+vy/4bqatFeBWnx+8S6888ng74VarrNlDIV+1JM5VgPpEQD7ZzXUfDL4y2/jLxJ/wjN1oE+g61GrNPZ3srB8AZOz5PmI6kNsOOmamPvOyLleMeZrQ9VoqqJNR/0ndaWo2/8e+Llv3nX7/yfJ26bqQyal5duRaWhdj/AKQDctiMeqnZ8/4havkf9NGftY+f3P07f1vsW6Krh777TMptrcQBf3L+edzt6MuzCj3BP0qIy6t9jR1srI3RfDxm7bYF55D+XknpxtH1o5H/AE0DqxXf7n/l/wAOXaKg33n23Z9ng+y7c+b5x8zd6bNuMe+78K474o+PpPh74MbxDqujrct9qS3S3trrIIYEhizIMdDxg9ufSZLlV2/6ZUZcz5Un16Pp/Xz6HcUV4FB+0VqFxGlzb/CzxFLZldzTozMAPUYjwR+IrpPhv8dPDnjXUJtIit/7K1gtttbS+mK/aCOo3hSFPtyfaiPvOyKneCu1+B6zRVUyali222lqd3/Hxm5b930+58nz9+u2lEl/5twDa2wjVf3DfaGy59GGz5R7gtVcj/poz9rHz+5+vb+ttyzRXnnxE+JFx4N1nwro9xoMV3d+ILs237u+ISD50UNkx5b74OMDoa7wPefbWQ28AtduVkEx3lvQptwB153fhUpXu10/Qpyta/Xyf9L5k9FUhLq32IubGy+1bsCL7W3l7fXf5ec+238alL3v2uNRb25timZJDOd6tzwF24I6c7h9Krkf9NEqrF9/ufX5f8N1LFFcF8WviHL8OfCv9u6loqXnmXi20ENvdn5gVY7mYoNvCngA/WuEX9oDX2WNk+D/AImZWAJI3/p+65/Ss3JJtX2NYpyipJbnvFFcL8LvHWreNrHU7i48HX+gPaMqwR37svnkgnqYxgDAyRu611xk1PyYGFnaGVm/fr9qbag9VPl/MfYhfrWig/6ZnKok9b/cy5RVcPe/a5VNvbi2C5jkE53s3HBXbgDrzuP0qIy6t9iDixsjdbsGL7W3l7fXf5ec+238aFB/00J1Yrv9z/y/4foXaKgL3n21UFvAbXblpTMd4b02bcEe+78KiEmq/ZJWNlZi4DYij+1tsZeOS3l5U9eMH60KD/poHViu/wBz/wAv+H6FyivI/ib8aJPBfjW28Kw+D73Wr2W0S4YWk+SCd2VVQhLY2nnj6Vh/8L+8Q/P/AMWd8T8fc/1nP1/dcfrWXPHub8kux7xRWNoOqanq2g6Tqn9kLZveRJLcW1zMySWwYA7cbPmYZPB29K4jxT8cvA/hvxLdaHqWpQvLAdha28yXY/dZMR4XBznaWI9O1aSjyuza+9GUZ82yf3P/AC/rY9QorK07UrrUtDs9T0+LT7kXIWRCl43lGMjIZX8vJOMcbR1PPFXt959t2fZ4Psu3Pm+cfM3emzbjHvu/Cm4Nb/mSqsXa1/ufX5f8N1J6KpCXVvsTubGyF0HwsYu22FfUv5eQevG0/Wkvr2axT7VdLZwafFEZLq4kuSvkgAkkDbgj3JH0ocWt2vvQKqnayf3Pr8i9RXg7/tAalq+p3ln4F+HepeJYraQr9rglcRlezYERIz6HFaPhD47DUvFtl4V8S+E7vwtqlzIEC30zBSScKFzGDk84yAP9rmoi+aXKjWV4x5mtP66bns9FVhJqHmXANrbBFH7gi4bMh9GGz5fwLUwyap9mhYWdmZy371PtTbUXPVW8vLHpwQPrV8j/AKaMvax8/uf+RcoqAPefbXQ28AtQmVkEx3lvQptwB153H6VD5urfYt/2Gy+1bseV9rby9vrv8vOfbb+NCg/6aB1Yrv8Ac+ny/wCH6F2iq5e9+2RqLe3NsUy8hnO9W54C7cEdOdw+lRiTVPs8zGzsxMG/coLptrr6s3l5U+wB+tHI/wCmgdWPn9z/AMi5RVSWbUEEDC0tmTZm4/0hsocdEGz5+/XbXFfCH4kf8LH0jVdRsNF+wrZXBt4knutxlbbnJwnyjkf3qVtbfP8AGxXOrXs/ufa/9fduegUVz3jLxBe+GvCF34gm0yC4FjA89zCl2RhV5+RinzH6hap/DDxhN458K23iS30pLKzulfyle5LSblcqQwCYAyDyCfpRy6tdvMXOrJ2eumz7XOtorg/i18QLr4d+CovEF5ocN9M92lubaK9KqAwYht5j5+7029+tdfZXV5c/Z5vssCWssCyFjOfMViM7du3BHvu/ChK97dBuaSi9ddtH/S+ZdoqkJNV+ySsbKzFyGxHGLttjLxyW8vIPXjafrUhe/wDOgUW1sYmX9832htyH0UbPmHuSv0p8j/pon2sfP7n/AJFmiqgk1Lbc5tLQFT/o4Fy37wc/f+T5O3TdQZNS222LS0LMf9IBuWxGP9j5Pn79dtHI/wCmg9rHz+5+nb+t9i3RXgWt/tF3mka22l3nw01qKV5WitRJMUe4IbHyqY+cnHTPWvVvBPiTV/E3g+y1w+HH0q5uHYSWN9O0bxKrFc58vJzgEDaOD1qKdqivE0qXpfEv1/I6eiuN+JfxB034fQW19r9tI2n3Uwt4ntiXmMhBPKEABQAed2faujin1WTT/O+w2X2kkbI/tbbCvHJby8g9eNv41Si3t+aIlUUd0+vR9Pl/w/Qv0VXL332qFRb25tyuZX8871bB4VdmGHTkkfSmCTU/KuCbO0Eit+4UXTYcerHy/lPsA1Pkf9NC9rHz+5/5Fuiqpk1HNtttbU7v+PjNy37vp9z5Pn79dtKJNQ8y4BtbYIo/0ci4bMh9GGz5Pw3Ucj/poPax8/ufr2/rbcs0VTMmqfZoWFnZmct++Q3TbUX1VvLyx9iB9alD3v2x0Nvbi1CZSQTHeW44KbcAdedx+lHI/wCmgVWL7/c/8v8AhieiqXm6t9i3/YbL7Vux5X2tvL2+u/y859tv41MXvftiILe3NqUy8hnO8NzwE24I6c7h9KHB/wBNAqsX3+59fl/w3UnoqmJNU+zTMbOzE4b9yn2ptrr6s3l5U+wB+tPMmoeZbgWtsUYf6QTcNmM+ijZ8/wCJWjkf9NB7WPn9z/y/rcs0VVEmo/6TutbUbf8Aj3xct+86/f8Ak+Tt03Uhk1PyrciztDIzfv1N02EHqp8v5j7ELRyP+mg9rHz+5+nb+t9i3TZf9W30NQh777VMpt7cW4X90/nnezccMuzCjryCfpUEsurf2dvFlZfaiSGj+1tsC88h/LyT042j60KD/poUqsUnv9z/AMv+H6HiHwl/5KLo/wD12b/0Bq+m6+ZPhL/yUXR/+uzf+gNX03Xq8U/71D/D+rPm/D//AHCp/j/RBRRRXzJ92eOftKfe0D6XH/tKp/g1qBPh6DTf7PvgAZJPtRjHkH5vu7s53e2Kg/aU+9oH0uP/AGlWr8G/+RFt/wDrrJ/6FX1cv+RLS9f1kfntH/kqcR/hX5QNddfZtGfUv7B1oFJfL+ym3Xz26fMF3Y289c9jVptTZdUtbH+zdQIuI/MNwIh5UXBO12zw3HTB6itCivCPsTJXW2a0vrj+xdWH2R9gjMA3z84zGN3zD8qe+sMracv9k6oftwBJEIxbdP8AW8/L17Z6GtOigDNXVmabUI/7K1MfYlLBjCNtxwTiLn5jx3x1FRNrjLYWd3/Yurk3UmwwiAeZDzjdIN3A49TWvRQBQTUmbV59P/s6/Aii8z7SYh5L9PlVs5Lc9MdjVQ6+39ijUv7B1rPmeX9l+zr5/wDvbd2Me+a2qKAKLaky6xFp39nX5EkXmfaREPITr8rNnIbjpjuKrLrjNpt3ef2JrANtJsEBgHmzcgbkG7kc+o6GteigDNbVmW4sIf7K1I/bEDFxCNtvxnEhz8p+maamsM39pf8AEo1RfsPTMI/0nr/qufm6d8dRWpRQBktrTLbWE39jasftjhSggG635xmQbvlH0zWF8SfGy+FfC/iDUHsb2JtOtC0FxJGBBNK2Aiq2ck7mGeOxrs6+ev2wNUvdSm8NfD/SLWW9u9QuPtUtrE2GkVchFz2yd5/4DWVZvl5Vu9DWik5Xey1OOn8CS/8ADKp1ySwvZNcuL/8AthpRFl1Xkbieuzy8tn1Ir374R+Nf+Et8I6HdmyvXluLFWuLoRjyBKnyupbOd25ScY7iuNTxV8WLjRTpK/BJFsmt/s3lNrcKDy9u3bggdqxf2PtQvtKfxN8PtYha1vtMuvtC27uGKBvldcjggEKcjg7quDXPKK2aTXy0/K33CndwUpbp/nr+Z7WmvM2kT6h/Yesgwy+X9mNuvnSdPmVd2CvPXPY1x2tfGzwRpeuvo7tql1PAoN49pZNMloe6yFehHQ7QcHiuv8fauug+CNa1lpBGbOxllRj/fCnb+uK89/ZJsbe3+DlnqCKDdajczz3Up+87CRlGT34UfnSTbk0ui/MVoqCk1u7fhc6Lwb8VfDHjCbWIvDkeo37aUqvJstx++DEgGPJ56dDg1076yyrpzf2Pqp+3EAgQjNt05l+b5evbPQ15F+z1HH/wtv4qyRIqqNURAFGAMPNXuNVF80Iy7q4prlnKPZmcuqs13fW/9l6kBaJvEhhGyfjOIzn5j+VQNrrLpdrff2HrBNxL5ZtxbjzouSNzru4Xjrk9RWxRTJPB/2ydS3fDc6YbC9UC+gcXTRjyG4b5Q2c7uemOxrqNP+LvgbRvAlneXuqRRvbQxwGzE8LXLYQDcIw+Stc7+2q2PhVYp/f1eIf8AkOSup0v4L/DB9ItxJ4PsWLwoWYvJuJKjJzuzWUOb95y91+RtPktT5uz/ADOC/Z3tr+/+Knibx5/YepWWkeIGk/s92gxGU3797nPGdoxjOSx+teteMdaaTwH4nn/snU4fs1nPGFkhAMvyEb055XvnjivFvhxZnwH+1HeeB/DV3ct4fubYyzWbyl1hPlbx17g4APXDYOa9t+Ld9b6d8MPEt1dSrFGNMnUMx/iZCqj6kkD8amdvq2m1n+v6lK/1jXdtfoeJfs+/EK18MfCfTtHsfD+teI9XkluLh7XS7fzTCnmEBpDn5c4OOucV6x8Nvilo/jqx1SbTdL1a3u9KX/S7OeJRKG+b5FAbk/KRzjmuc/ZC021s/gxZXkMKpNfXE0szgcuVcoMn2C1i/C5RD+1Z8QIrMYtWtVeUL93zCYj+eS/61u2/aKD7fkjG0XCUl0f5s9jbXGWxsrr+xdXJupNhiEA8yHnG6QbuB+dWE1Jm1a40/wDs2/Ahi8z7SYh5MnT5VbOS3PTHY1NpmoWOp2xutOvILuAO0fmQyB13KSrDI7ggirNBJinX2GijUv7B1okyeX9lFuvnj/a27sY9814f+11ql5qus+E/h5a+dCmqXSSztjCvlxGg98EsSPpX0VXzd+1K39jfF34e+JroEWMM6LI/ZfLmV2/Rv0rOaTlCMtm1c1ptrmcd0nY9r8OzWWh+Eha6X4c1W2tNMC28NoLZRLKBgbkG75hzkkkHqasu2nL4gsNR/wCEbuDqN3b+X9uFom+3j+95cj5yvPbkZrcRlkRXRgysAVIOQR61z1/428NWPjSy8HXOpIutXsZkhtwpbgDPzEcKSASM9cfStG/e13MltpsXk1hmGpH+yNUX7D0zCP8ASev+q+b5unfHUVwV/wDHjwHZzeWW1acRttu5ILJpEsznB81gccd9pb861f2gNffw38Ite1CC48i5eD7PAwOG3yEJx7gEn8Kf8C9H0/S/hB4dtbWCLy7mwjuJ/lB815FDOW9euPoMVCcpN26W+93/AMi7RUU2t/0/4c3dC8UWOuRvc6Vb3l1Y+QJob1IwYbgY6RnOS3bBAwQRT315l0eHUf7C1kmWXy/swt185OvzMu7AXjrnuKuW7aTpZs9Ht2srEujC0tE2x5VRkhEGOAOuBxV2rfkQUf7RP9tf2b/Z99jy/M+1eWPI/wB3dnO72xXin7Wmpf2l8FTM2n31iV1eGMJdxBGOFY7gAT8vPX2Ne814f+2m234S2y/3tVhH/jklYYj4PmvzRvh/4i+f5HpPg3UGg8P+GdP/ALNv3E2mQH7QkQMUWIhw5zwePQ9RXh/7W+lWcml23jbT9KvNJ1fTdSS2e6eER/aVIYq6kH5tpQYJwcGvoXwquzwvpS+llCP/ABwV4f8Atf6p/a0Hh74d6Vi41fUr9JmhTkooBVM+mSxP0U1ri0+f3d+bT7yMI1ZX2tr9x6/4e8Ry3vh3w5fSaXqEz6taxSO0UQKwFlUkyc/KPm9+hrmPGfxf0zw/4rfwnZ+HNe1vXVAYWtlArZTGd2d2cY9q77RLGPStEstNRv3dnbRwg+yKBn9K8K/ZtvbXxD8XviT4kEizyPcpHbSnk+SXkAx7YRPyFVN3q8sXpq/uIpq1Lma2svvOb+KXjVPFfxY+HEcnhzXtIvLHUVaay1C08uQ7pIypTnDA7Tzx0r6XXUS2syab/Z9+AkXmfajEPIbp8obOd3PTHY14t8cMTftC/C+3yCVmaQj/AIGp/wDZa93qKP8AD/7el+hdb40vJfqYo19jop1L+wdaBEnl/ZTbr55/2tu7GPfNW31Jl1a30/8As2/Imi8z7SIh5MfX5WbOQ3HTHcVfoqzM+e/2wtUN98M7SNtPvrPy9cjT/SYwnmARyfMuCcr78V6bafEjwfb22j239sWZ+1QplhdwYt/lHEvz/Keffoa86/bYKt4H0CBuRJq6gj28t/8AGumg/Z8+E5jRm8NyklQT/wATC4/+LrKHNedu/wCiNp8loX7P8z0C21xLlL6SDTdQkitY/MjkWNSl2MEjySG+fOOOnUVU1nxZZ6PoMOt6nY6ja2jn98ZYlU2q5xuly3yj6ZrZ0uxtdM02206xi8m1tYlhhj3E7UUYAyeTwO9eMftQ3Md1qvgTwtfXCwaRqmrh78u+1GjjKcMfT5yfwFXN2aUert95nTXNv2v9yOl0P43eBdX8QQaPbTajG13lbK5uLNooLtv7sbNySc4GQBnjuM9g2vsuirqX9g60S0nl/ZRbr54/2iu7GOOua8k8SSx/F3xj4e0fwlbH/hF/Dd8t1eauE2Qu6YCwwH+LjjI46HoBn3WnHWN/6t3/ADCaSdv6v2KLaiV1lNN/s++IaPzPtQiHkL1+UtnO7jpjuKqrrrNpd1ff2HrANvL5YtzbjzZeQNyLu5XnrkdDWxRTJPnnXbuNv2x/D9xLHJEp0cErIApjLRS/e54xnmvbIPElvMdQWOxvmayJCqEUm56/6obvm6e3UV89/Efwrpfjr9rFfDustcCzbS1Z/IcI+VjLDBIPc16R4Q+AXgXwv4ksdf02TVzeWUnmRCW6VkzgjkBRnr61nRvyq+13/wClM2rct79bL8kdvrOvyWuixXcej6rvuY2IUQDNsQOsvzfKPpnoa+cvhpqmjaZ+zN4nu9S0uV7vUjcIbqWEFbqdzsjRWzlmB+bGOME19I+PNW03RPB+qajqt5FaWsdtIDJIcDJUgAepJ4AHJrwL9lnwXdeI/Dek654guI5dE0e6mfStPXo9wWy08nqV6KPbP1nl55zj/dXy11/r0HGShTjLz+/TQ9V+Ev23wv8AB7w3Z32j6vLdRRCGW3SAGWMksxJUkYUdM/Tiu1Got/bR03+z77Hl+Z9q8seR/u7s53e2KuRyRyAmN1cAlSVOcEdRTq3k7u5zrRWMZdeZtHl1H+wtaBjl8v7MbdfPfp8wXdgrz1z2NeM/ti+JryDwfpPheyiuYH1udWlYjAMa4/dnnruKEivf6+dv21beaG18Ia8qFoLK+kSTHYtsYf8Aos1jVtZKW11f7zeh8Wm9n+R6r8PLOx8I+CBo2naBqcUelIEcfZ1D3kn8UifN82Tzk44xWhqqaTqF9oF9qHhW6u7oP5lrNJaKz2DEDlyT8nXtn7vsK2bC6ttW0eC8tZt9teQLJHIh6q65BB+hr5O+O3wxg8CQ6H/ZXizX7y71bUBbiGe4H3e5G0DnJUfjV1JSU9V1/G5nSjGUd/8AhrH1UurM1xfw/wBlakPsaFg5hG244ziM5+Y/XFct40+Kfh/wjYaZNq1jrH23U3ZLbTYbdWuzg4yU3dM4xzzkVq/DXwhD4I8Mrodvqd/qSCZ5fOvHDPlsccDpxXk2gXtn4i/bG1Z5JFuF0bSzDa55CSLsD49wZJP1obfPGKe/6K7/AMhxS5ZSfT/O3/BOkuvj54Xsr620/U/Dni/Tby5lSOK3vNNELsWOAcM/TmvQR4gb+xTqX9g61nzPL+y/Z18//e27sbffNeTftUOra38ObXI3Sa8rY74DRj+te1y31lDfQWEt3BHd3Cs0MDSASSBcbiq9SBkZx0zRBtp+rX4J/qE0la3VX/Fr9CB9SZdXg0/+zr8iaLzPtIiHkx9flZs5DcdMdxVddcZrC8u/7F1cG1k2CEwDzJucboxu5HPqK16KogybvWDGlmp0rUyLyIuWEI22/GcS8/Kee2ehr58/ZI8WaDoPgrxIuqX9vaypfmdI5J40aYeWPlQMwyfl+nI5r6Q1dtmlXb/3YHP/AI6a+XP2Yfhb4J8ceCdQ1bxLpL3l1HqTwxut1LHhAiHGEYDqxrJc3tZW7fqbLl9l73f9Gem/GH4jeFrz4R6vHa38M0+o2E0SW6XELSREqQN6h+PwzS/sr6gw+EGkWP8AZuoAQxTy/aDEPKlzMx2o2eW56YHQ1zvxf+Cnw28O/DPXtb0vQpIL20tTJBIb2ZgrZABwXIPXvXcfsyLt+B3hv3ilP/kZ6qn8Ur76fqKpbkjba7/JHF/tcag2ofB/TpjYXtmZdaiTybmMJIMJJyQCeuK3vFvxy8P+F7iXT7TQ9a1uLTtsV9d2UINvbsAMoZCcFh3HA96wv21bqH/hB9C0zzglzc6srxqD821UYFvwLr+deh+KdF03w78Eda0iwt0jtLbRLhQuPvHymJZvVieSe5NZc0owqSXR/f7qLtGTpxfX/MveFvHOn+JvBo8VaRperT2jttjiEC+dJyASqhsEA5B5/hNbLaqy3llbf2XqRF2m8yiIbIOM4kOflP5155+yhGY/gbohP8b3Df8AkZ/8K9UrqkrM5k9/mZa6yzJqLf2Pqo+xMQAYBm55PMXzfMOO+OopG1llj05/7H1U/bWClRAM22SBmX5vlHPbPQ1q0VIz5y/aFvvN+O/w7i+w3qm0vAQTGMT/ALyM/u+fm9O3Ne6NrzLpNvqH9h6yTNL5f2cW6+dH1+Zl3YC8dc9xXi/x7+f9oX4YR+lwrf8AkZf8K+gaij/C/wC3pfoaVvjXov1PN/jH480Hwo+m2uv+FLnV4rm7jSCR4I2hWQjgqXz8w9h+Ndcmvs2jSal/YOtApJ5f2U26+e3T5gu7G3nrnsa8c/a8urdp/A2meYv2iTWFlEffYCq5/Nq99HSnB3Tfn+iFNJcvp+rM9tUZdTtLH+zdQIuI/MM4iHlRcE7XOeDxjGD1FQrrTNa38/8AY2rD7I+0RmAb5+cZjG75h+Va1FUQZb6wynTh/ZGqH7cOcQj/AEbp/refl69s9DTl1Zmn1CL+ytTH2NCwcwjbccE4iOfmPHfFaVFAGQ2uMun2d5/YmsE3MmwwiAeZDyRucbuBx6nqKsJqTNq82nf2dfgRReZ9pMQ8l+nyq2cluemOxq/RQBi/2+39i/2l/YOtZ8zy/sv2dfP/AN7buxj3zVt9SZdYh07+zr8iWLzPtIiHkp1+VmzkNx0x3FX6KAMhdcZtOvLz+xNYBtpNghMA82bkDcg3cjn1HQ1K2rMs+nxf2VqZ+2IGLiEbbfgHEpz8p57ZrSooAy01hmOpD+yNUH2EcZhH+k9f9Vz83TvjqKa2tMttYT/2Nqx+2PtMYgG+DnGZBu+UfnWtRQBnrqbNqd3Y/wBm6gBbx+YJzEPKl4B2oc8nnGMDoaqT68w0JdR/sLWiXcx/Zhbr569fmK7sBeOue4rbpsv+rb6GgT2PA/hL/wAlF0f/AK7N/wCgNX03XzJ8Jf8Akouj/wDXZv8A0Bq+m69jin/eof4f1Z8t4f8A+4VP8f6IKKKK+ZPuzxz9pT72gfS4/wDaVQfDTXb3T/CUFvB4V1zUkEjnz7T7P5Zyx4+eVWyPpU/7Sn3tA+lx/wC0qvfBu6i/4RK3s9s/mb5Hz5D7Mbv7+NufbOa+skm8lpW7v85H55Tko8VV7/yr8oGh/wAJVqX/AEIfij/yT/8Akij/AISrUv8AoQ/FH/kn/wDJFbY1S1Nk155d75attINlNvz/ALm3cR74xUpvIRdRW2248yVdyn7PJsA56tjap46Eg14fs59mfXKvSezX399jn/8AhKtS/wChD8Uf+Sf/AMkUf8JVqX/Qh+KP/JP/AOSK3RqVuYZ5fLu9sDbXH2SXJP8Asjblx7rmlOoQA2w2XX+kjMeLWTjp9/5fk6/xYo9nPsw9vS7r7/l+Zg/8JVqX/Qh+KP8AyT/+SKP+Eq1L/oQ/FH/kn/8AJFbwv4C9ymy5zbjL5tpMH/dO35/+A5pp1K2FvDP5d5smbag+xy7gf9pduVHuwAo9nPsw9vS7r7/kYf8AwlWpf9CH4o/8k/8A5Io/4SrUv+hD8Uf+Sf8A8kV0AvITeSWm248yNN7E27hMcdHxtJ56A5/Kov7UtfsP2zy73yt23H2Kbfn/AHNu7HvjFCpzfRg69Jbtff23+4xP+Eq1L/oQ/FH/AJJ//JFH/CVal/0Ifij/AMk//kiuhN5CL1LTbP5jpvBED7Me742g8dCc1ENStjbTXHl3myFtrD7HLuJ/2V27mHPUAij2c+w3Wprdr7+25h/8JVqX/Qh+KP8AyT/+SKP+Eq1L/oQ/FH/kn/8AJFb5voBJbx7LnNwNyYtpMAf7R24T6NikXULc/acJdf6N/rM2sgz1+58vz9P4c9vUUezn2D21Puvv+f5amD/wlWpf9CH4o/8AJP8A+SK8uj0PxXcftByfEPU/B+sy6ZBZ+TYQK1sZo22BeQZtoHzSHIJ6jivbjqNuI7eTy7vFw21P9ElyD/tDblPq2KeL2E3U1vtuN8K7mP2eTaR/stjax56Ak0vZSupWel/8hrEU7OKa18/n/Xkc/wD8JVqX/Qh+KP8AyT/+SK8uOh+KrT9oEfEPS/B+sxaXdWnk6hbu1sJpG2bcqBNtxlYzkkcg17YdUtRZJd+Xe+W77ABZTb8+6bdwHHUjFTfa4vt32PbP5u3dnyH2Y/38bc+2c0OlJNSs9L/8EFiKdmk1rbr93/APH/GMXjTxprw0/X/CGsQeDIZFl+xWptjcXzAAhZmM4CoG52rnOBn25TwXpvxo8DWF54Z8M+HjJoMlw8lpc3ywtdWqt1wiz7GI64JxnnvivoUapbGzku/LvfLjfYwNlNvzx0TbuI56gY/KpDfQi4gg2XO+ZdyEW0m0D/abbhT7MQalUJLo/P8A4P8AWg/rUGlqulvyX3/ifNngzwx8WvBOv6+PDei3klhrUkby6hfrBJeRkbiziMTBC2Xbq2Olev8AhO+vPDuhQaXD4N8ZXZQs8txdS2jyzSMdzOxNx1JJOBwK7IajblLlvLu8W5xJm0lyf90bfn6fw5oOoW4Fsdl1/pJxHi1lOOn3/l+Tr/FiqjSnFWsxSxNOTu2vv+X/AADC/wCEq1L/AKEPxR/5J/8AyRR/wlWpf9CH4o/8k/8A5IrfF9CZp4tlzugXc5+zSbSP9k7cOfZc1GdTthaRXXl3nlyttUfY5d4PPVdu5Rx1IAp+zn2ZPt6XdfeeNftDaT4p+Ivg+00jRvB+t2txb3q3JN21sEYBGXGVmY5+b0rKXVP2lpLNLL+w9NsUVAgnt4YnkUAYyA8u3NfQAu4jetZ7Z/NC7iTA+zH+/jaT7ZzUA1S1Nibzy73yg23H2Kbfn/c27se+MVCoS1tfUt4qmkrtaX/4J4/8JPC1x4Jvr7XdR8L+L9d8Sajn7VqEwsxwTkqo+0nGTjJJ5wOnSszx9ovxD8dx6rD4i0HV1sESYaPplotukJkIIiluXM5ZiuQdoBAPT395N5CLuK123HmSrvU/Z32Ac9XxtU8dCQajGpW5hnm8u72wNtcfZJdxP+yu3LD3UEUSoOSStp/X9Lz8wWKhGTldX9e2/wCG/l5Hzz4Hsvjl4C8LW2h+HtAj1K3WMkw6jFCotZGJLCN458uuST8wFZ/gLwX8UrO51lvEOl6rarrc5m1S60v7O95crknyhI8yiJeTyqk89emPpg38Aa2XZdZuRmPFrJx0+/8AL8nX+LFAv4C1yuy6zbDMmbWTB/3Tt+fp/Dmm6Mm+Zph9ahaya/4O/wDwfxOV0PVm0TSbbSdK+HPiS1sraMRwxJ9jwoH/AG8cn371c/4SrUv+hD8Uf+Sf/wAkVuHUrcQQTeXebZ22oBZy7gf9pduVHuwAqQXkJvJLXbceZGm9ibd9hHHR8bSeegJP5VTpz3dyFWp9GvvOf/4SrUv+hD8Uf+Sf/wAkVyfxV09fiF4Ul0LU/AviqFgwltrlBZloJB0YD7RyOSCO4P416MdUtfsIvPLvfKLbcfYpt+f9zbux74xU5u4herZ7Z/MZd4IgfZj3fG0HjoTmpnQlJNST/wCGKhiYJpxkvv7/AOZ8waHp/wC0t4c0saHoqzS6dCPLtnultWkjTsBuZsY9CSB2rr/hD4QvvCOp3PifxD4W8V6/4qvM+deyfZNsQPUJm4zz03HHHAAFe1jU7Y2s1z5d5sibaw+xy7yf9ldu5hz1AIp5voBLbx7LndcLuTFtJgD/AGjtwn0bFNUZp31uDxNOStdW/q34ni3iXR/FHjvUrkeOvCmutosIlTTdO08WwCswKrPK7XHzSKDwANoPr3yPB8vx68G6GnhvSfCtpqum2uUsrnUCiTpHngMqTYOOwz+Ne/jULci5+S6/0b/WZtZRnr9z5fn6fw5/WkOo24jt38u7xcHamLSXIP8AtDblPq2KlUJLa/8AWv8AXl5DeKptatf1p+f4+Z5f4Gtda0rVJ/EniTwx4q1zxLcx+W90Us0it4s58qBPtHyLnqep6muz/wCEq1L/AKEPxR/5J/8AyRXQC9hNzNb7LjfCu5j9nk2kf7LbcMfYEmojqlqLNLvy73y3fYALKYvnnqm3cBx1IxVqlPRJEOvT1bkvv7afht5GJ/wlWpf9CH4o/wDJP/5Irzb9ofTPFXxE8FW2i6L4M1q3uIr5LlmvHtlQqEdcZWZjn5h2r2r7XF9u+x7Z/N27s+Q+zH+/jbn2zmoRqlqbN7vy73y0fYQbKYPnjom3cRz1AxUyoSmrNPp/wC44mFN3uuvX7z5/juP2lJbGLT2sbfS4EjWIS2VvbyShQMceZJjOPpW78MfBqeENWm8Ral4U8ZeIvEtxnzNSvPseVz12L9pOMjjJJOOOBxXtBvYRcw2+y43zLuU/Z5NoH+023Cn2JBpg1G3Mdw/l3eLc4fNpLk/7o25f6rmmqU781ncTxFO3LdW/y1PLfiTqHxI8RtFouh+GtX0fQ7mMpqN0BbNekEnKRDz9gBXjcTkZrh4PCPjzwP44l1/4V+D7yGxu7VILrTtWMATKgAMDHOSTkZzxyT1zX0WdQtwLb5Lr/Sf9Xi1lOOn3/l+Tr/Fj9KUX0BluI9lzut13Ofs0mCP9k7cOfZc1PsJJ31v/AEvuH9ahblurf0/v6nzP4j8JfFm+8XaJ49TRb2+8TWc5eaC5EEdlFGPuRxBZixAy2ScE7s16J4KHi2DXJfFPjHw14j1LXZITBDFaLapaWURIJSJTcZJJAy7cnAFeonU7YWsNz5d5slbao+xy7wefvLt3KOOpAFSi7iN61ntn8xV3EmB9mPZ8bSeemc040ZQ2T6/8H/gg8TCfVdP81/wDnv8AhKtS/wChD8Uf+Sf/AMkUf8JVqX/Qh+KP/JP/AOSK2hqlqbE3nl3vlBtuPsU2/P8Aubd2PfGKmN5CLyO123HmSJvUi3fYBz1fG0HjoSD+dU6c+zIVek9mvv77feeHftFaN4v+ImhaTZ6D4O1e2nsbw3DfbXtlRhtI4KzMc59qprrn7TqqFHhrRcAY+6n/AMcr3kalbmCeby7zbA21x9jl3E/7K7csPdQRTjfwBrZdl1m5GY8WsmB/vfL8nX+LFR7CSb31/wAv8i/rVNparT/P/M8z8B+JPixDp+oDxr4NmuLw4+wnThAIxwc+ZumB646ds1wPxD8EePPH+li58TWuvvq1sd9hbW1lZJYwE43KQbgu+cD5iePQ19FC/gLXK7LrNsMyZtZOev3Pl+fp/DmmnUrcQQTeXd7Z22oPsku4H/aXblR7sAKcqEpbphHFQjqmv60/4B4jpWq/HmLSrfRV8FaTolrHGIjdafBE7xr6xxNMsYP149q7fwXLN4W0g2Nr4J8YXU0srT3d3cyWbzXMzY3SOftHU4Ax0AAFd2LyE3ctrtuPMjXexNu+wjjo+NrHnoCTUR1S1FiLzy73yi23H2Kbfn/c27se+MVSpTvezuyZYina11Zefbf7vwMT/hKtS/6EPxR/5J//ACRR/wAJVqX/AEIfij/yT/8AkiuhN3EL1bPbP5rLuBED7Mf7+NoPtnNRDU7Y2kt15d55cTbWH2OXeTx0XbuYc9QCKFTn2E61Nbtff23PEk0TxYP2h3+IreD9Z/ss2XkLCHtvP3eWE6edtxnn734V6j/wlWpf9CH4o/8AJP8A+SK3zfQiaCLZc7p13Ifs0mAP9o7cIfZsUx76F4rsKLtTbghz9kkznnlPl+fp/DmpVKcY2Sf9P/Mp4inKWrX39l/kfPnjTxbpN144v/8AhLNN8SazfW0cn9k6Ja21vLFYfJ/rZUjnYmQZzubGByB6YXwQvfiZcfDCx0Tw7o9zZaE88xm1ezMMt0+XO5YkkkRUPbccnuK2PCen/Erwv4P1TwXZeBjcXut3MyjxE02EZZfl8yVNvmAgE43YxnOOufafhnodl4M8H2XhO3a4mbTYMzS/ZZAsrsdzspxhsljwCT2qKVGVm2nsv+Df0ej7/ga1cRTVoprfv5afetUu2pl+ELgeFdCh0bSfh74rS3jJZmke0aSV2OWd2Nx8zE8k1r/8JVqX/Qh+KP8AyT/+SK2zqlsLOO78u98uR9igWUxfPPVNu4DjqRj86m+1xfbvse2fzdu7PkPsx/v4259s5rV059UYKtTezX39/wDM57/hKtS/6EPxR/5J/wDyRWH48K+M/C154e1j4f8Aipra5XhlNmHjccq6n7R1B/wrtxqlqbJ7vy73y0fYQbKbfn2TbuI56gYqU3sIuYbfZcb5l3Kfs8m0D/abG1Tx0JBpSoyaakhxxNNNOMl9/wBx8v8Ah3Q/2hfBdu2j+E47q40ZCfs6X6W26ME9h5j7foGIrc8IeD/Gl54ztPGfxP0nxJr+p2JzZWtslmttAwOQ3+uXODzgKOQCSa+gRqNuY7iTy7vFu2182kuSf9kbcv8AVc0rahbj7N8l1/pP+rxayHHT7/y/J1/ix39DSVGaaet1/X5FPFU2nqtf8/8AM4Dx34g+IN7p0Vp4R8Katpssrlbm7u47WR4Y8feiUXGC+f73FeV+MfC3/CGLpnjLw9beI/DGpaXEYrq/1BLKVL4uSWaTNxy7Fm7HPAA4FfSgvoDJcR7Lndbjc+baTBH+yduH+i5ryT9obStY1uHwhr2i6Lda5baXqfn3OlGB0a4XIwSrLxjaR8w/i71E6U1ZpPda9v6WvmVTxFN+7dWs+u/9PTyPDfGGu694j17wf4ha38Q6zq76kn2OS/sUsbOXaylYYFV2BBbG5yfT0r3jwFF4lsdXuvFXi7wn4h1PxLdx+TugW0FvZw5z5MINxnGeSx5P86em2Xib4hfFjRde8ReGbzw3o/hyJ5rO1uQXkuJ2x82VG0AYXjOfl75OPXP7UtfsP2zy73yt23H2Kbfn/c27se+MVdOjNK9nv+en3u39XYquJp3s5LRa69tfwuvn8jF/4SrUv+hD8Uf+Sf8A8kUf8JVqX/Qh+KP/ACT/APkiugN5CLyO123HmSJvUi3cpjnq+NoPHQnP51GNStjbzz+XebIW2uPscu4n/ZXblh7qCKr2c+xm61NdV95zWreI9WutLu7WLwL4mWSaB41LfY8AlSAT/pFcB+zzpfij4d+CrjRdY8G63c3M189xutHtmQKVVQMtMpz8vpXsxv4A9smy5zcDKYtZMD/eO35P+BYoGoQE3I2XX+jDMmbWQZ6/c+X5+n8OaSpSTcrPVW/H/Mp4im0o3W/fy/yPOfivc+IPFnw71nw7pvgjxBDd30AjiedrURg7geSJye3oapeAJ/GHg74TWHh218C6tda1Y2zJGZJLYWzSFi3LCbdt59M16idStxDBL5d3tnbag+yS5B/2htyg92xUgvITdy2u248yJdzH7PJsI46Njax56Ak0vYy131/S/wDmCxFPRXX/AA//AAEfMXxA+H/xD8ZJZaxrGi6td+IReI8ufs8Vpa2yg5igUTEkkkElsE4H4+z+L9T1PXvCWq6GvgjxPCb6ylthIRZkIXQqD/x8e9didUtRZLeeXe+UW2gCym35/wBzbuA98YqY3cQvhZ7Z/NK7s+Q+zH+/jbn2zmk6D5XCzs7/AOTGsVByUuZXVv8Agf8AAPnPwFoXxasfCFp4H13Qb2y8OW+8TPpJgN5cozljGXeZQinJBKjOOPevZrLxFeWdnDZ23w/8TxwQRrHGgNp8qqMAf8fHoK6AanbG0luvLvPLifYw+xy7yeOibdzDnqARUhvoRNBDsud067kP2aTaB/tNtwp9mINX7OeujJ+sU31X39/82YH/AAlWpf8AQh+KP/JP/wCSKD4q1PHHgPxRn/tz/wDkit0ahblbltl3i2OJM2koz/ufL8/T+HNB1C3C2zeXd4uTiPFpLkf7w2/J1/ixR7KfZi9vS7r7/l+eh8peKPCf7QWveMLDxNd6cJL7S5C2nyH7MvlDduGVHB/HNe0aT4k+J1p8Po4b3wbf6h4tSMhppDbJaO+84J2ShsBcdFHI/GvRxfQmeeHZc7oF3Ofs0m0j/Zbbhj7KSajOqWws47ry7zy5H2KBZTbweeqbdwHHUgD86mNCajyq/wDX+Zc8VTlLmbWn6f5HzL47+HvxC8RCy8ST6RrF/wCMIrxJpGuBbRWcUS8rDEqzEgBuckZbJzivRPDZ8c32v23iTx94X1q5vLLd9g0/SxbLZ2zEYMhL3G6RyCRk8DJwOa9cF3Eb42e2fzQu7PkPsx/v4259s5qEapamya88u98tW2kGym359k27iOeuMURoyWyf9f8ADBPEwfxNf8Nv9xif8JVqX/Qh+KP/ACT/APkij/hKtS/6EPxR/wCSf/yRXQG9hF1DbbbjfKu5T9nk2AYP3mxtU8dCQaYNStzFcSeXd7YG2vm0lyT/ALI25f6rmq9nPsT7an3X3mF/wlWpf9CH4o/8k/8A5Io/4SrUv+hD8Uf+Sf8A8kVvHULcG2+S6/0n/V4tZDjp9/5fk6/xY/SlF9AZLhNlzm3GXzbSYI/2Ttw/0XNHs59g9tT7r7/n+Wpgf8JVqX/Qh+KP/JP/AOSKP+Eq1L/oQ/FH/kn/APJFbh1K2FtDceXebJm2oPscu4H/AGl25Ue5AFSi8hN49ptuPMRN5Jt3CY46PjaTz0BzR7OfYSrU31X39znv+Eq1L/oQ/FH/AJJ//JFH/CVal/0Ifij/AMk//kitr+1LX7D9s8u98rdtx9im35/3Nu7HvjFTG8hF6lptuPMdN4It32Y56vjaDx0JzQ6c10YKvSezX399vvOf/wCEq1L/AKEPxR/5J/8AyRR/wlWpf9CH4o/8k/8A5IrcGpWxtprjy7zZC21x9jl3E/7K7csPcAinm+gElumy5zcDcmLaTAH+0duE+jYo9nPsw9vS7r7/AJGB/wAJVqX/AEIfij/yT/8Akij/AISrUv8AoQ/FH/kn/wDJFbw1C3Jufkuv9G/1mbWQZ6/c+X5+n8Of1pDqNuIreTy7vbcNtQC0lyD/ALQ25T6tij2c+zD29Luvv+X56GF/wlWpf9CH4o/8k/8A5IpH8VakUYf8IH4nHHU/Y+P/ACYroRewm6mtttxviXcx+zybCMD7rY2seegJNQS6pa/2d9r8u98tiUA+xTb889U27gOOpGKFTn2YOvSSd2vv7bniHwl/5KLo/wD12b/0Bq+m6+ZPhL/yUXR/+uzf+gNX03XrcU/71D/D+rPmfD//AHCp/j/RBRRRXzJ92eOftKfe0D6XH/tKtX4N/wDIi2//AF1k/wDQqyv2lPvaB9Lj/wBpVq/Bv/kRbf8A66yf+hV9XL/kS0vV/nI/PaX/ACVNf/CvygdjRRRXhH2AUUUUAFFFFABRRRQAUUUUAFFFFABRRRQAUUUUAFFFFABRRRQAUUUUAFFFFABRRRQAUUUUAFFFFABRRRQAUUUUAFFFFABRRRQAUUUUAFFFFABRRRQAUUUUAFFFFABRRRQAUUUUAFFFFABRRRQAUUUUAFFFFABRRRQAUUUUAFFFFABRRRQAUUUUAFFFFABRRRQAUUUUAFFFFABRRRQAUUUUAFFFFABRRRQAUUUUAFFFFABRRRQAUUUUAFFFFABRRRQAU2X/AFbfQ06my/6tvoaaB7Hgfwl/5KLo/wD12b/0Bq+m6+ZPhL/yUXR/+uzf+gNX03Xr8U/71D/D+rPlvD//AHCp/j/RBRRRXzJ92eOftKfe0D6XH/tKr3wbtYf+ESt7z9552+RP9Y23G7+7nbn3xmqP7Sn3tA+lx/7Sqf4NWd4PD0F6dVuDakyILHy4/LDbvv7tu/Ptux7V9ZJtZLSt3f5yPzynFS4pr3/lX5QOyGlWYsmswLjyWbef9Jk3Z/3t278M1KbK3N1FdfvfMiXan759uOeq5wevUis1dJ1YaM9kfFOoNdNJvW+Nvb+Yq8fIF8vZjryVzz1q01jfHVLW6Gs3S28MeyW0EUWydsH52bbuB5BwpA4HHWvE9pN9WfXKhTW0V93bYlGm2ohniHn7Z23Sf6RJnPsc5X8MUp0+2JtifO/0YYi/fv7fe5+bp/Fmqa6ZqgtL6E+I71pLh90Exgg3Woz91Rsww7fMGNPfTtRLacRr94otQBcAQw/6Z05f5Pl6H7m3qfaj2k+7D2FP+Vfd8/zLQsLYPcuPOzcjEn75+ntz8v4Yph0y0NvDARPshbcn+kSZz7ndlvoc1Cun6gJtQc69dstypW3Qww4tDg8p8mW6g/PuHFRNpeqGws7ceJb5ZoJN01wLeDdcrn7rDZtA7fKAeOtHtJ92HsKf8q+75/mXxZwC8kux5vmyJsb9623HHRc4B46gZqL+yrP7F9jxceTu3f8AHzJuz/vbt34ZpqWV6NXnvG1i5a1ki2JZmKLy4m4+cNt3k8HgsRyeOlVDpOr/ANjCy/4SnUPtfmb/ALd9nt/M2/3Nvl7Me+3PvR7Sa6sHQpveK+7vuaZs4DepeHzPNRNg/ettx/u5wevXGaiGmWgtprcef5czbn/0iTOfY7sjp0BFNezvTrEV4NXuVtUi2PZCKLy5G5+ctt3g8jgMBx061WXS9UGnXdsfEt8080m6G5NvBvt1yPlUeXtI4IywJ560vaS7g6NN7pfd33LxsLcyW8h87dbjbH++fGPcZw345pBp9sPtOPO/0n/W/v39/u8/L1P3cVXbT9QNxYSDXbtUtkCzxiGHF2cfec7Mqe/yFRTU07UV/tLd4gvG+1f8e2YIf9D6/c+T5uo+/u+6PfJ7SXcPY0+y+75fl+B5N8Vfh/48a41bxDonxM1HTNMtLdriDTl8w+WI48ld2/nJUnJ9awP2Z9N8d+KEtPHGreP9RudP8+a3n02Yu4mATaDu3YHJB6dq9a+Iun6knw51If8ACRXoe10+4e4k8iDN2PLY7XGzCjt8m01wX7H9jeD4SpdDVrgQTT3CR23lR7Im3Y8wHbuJ46Eke1ZUm1UktdEn+JvOMfZLRb228jvfidpfiE/D+7s/A4P9sKyNa+bctkHcN3zO3PyluGOK2PClnqQ0fTbvxCwbXRaIl4YpD5Zkx82FB29c8gVwnx+1HxH4R+DV3qGm+Jr3+0re4i/0wwwrI6s+CpCoFA56gA8detdd4Fj1a80LQtYvNcuphNpUDTWrRRbHkaMEyFtu/OT03Y9q0jUk+bV7r8V/VzKVCnFR91fd2/y6djaGl2Ys5LQCfypH3t/pMm7PHRt2R06A4qQ2NubiGc+bvgXan758Y9xnDfU5qgmlasNJnsz4ov2uZJd8d4be38yJePkC+XsI4PJUnk89Knaxvzf2dwNbulhgj2zW4hi23LY+8x2bge/ykDjpT9pPuyfYU19lfd2Jv7OtRHcqPOxckmT9+/X25+Xr2xXin7Lmr6v4lj8SP4h1a+1D+zNSVLQy3D4jX5sjg8jgcHNewf2bqSwaip8RXrNcsWt3MEGbQZPCfJhuoHz7jxXw34Z8S69Y2l94ct9Ym0TRtb1ZodS1TywVKnAIJC5GASTtIyGweKzdaaqb62/G6RtDDU5U37q3XTpq/wA9fU968W+K9e+IXxBk8HfC2/uLK0gcHWtdjlZkUDjbHzgDr93BY+wJPt1no1vDpFpp0s93ci2A/fSXDiSRh1ZiCM55OOntXOfDfwJp/gzQZNO8PatcGwuIg0R8qE4cr/rt4TLk9fmLDsBjit1tK1U6XbWo8TX63EUm+W7Fvb751yfkZfL2gcgZUA8DnrWkZSgrXd/6+7yMpU6c/sq3+euvr1PK/jjqWraf8YPhza6XquoWcWoX2y7ihunSOZBJGNrKDgjBPbvXr40qzFkbPFx5Jbcf9Jk3Z/3t278M18//ALSdxqWnfGnwBe2KyalciRms7EhVUSbkCjcBnBbGck4xxinfEa6+KXgXWPCklx8SJtUutbvFtLizi0+BFTJXJjUqQcbsZKg9PXFRSqyUN38TX5Jf10NKuHpya0Xw9vVv7/xPoM2UBu4rr975sS7F/evtxz1XOD16kZqMabaiGeEefsnbdJ/pEmc+xzlfwxTGsr46rbXY1m5W2ii2SWgii2TNg/Ozbd4PI4UgcDjrUC6Zqgs72E+JL5pbh90E5gg3Wwz91Rsww7fMGNX7SXcy9jTfRfcXDp9sWtmPnZthiL9+/wCvPzdP4s14/wDtXapq3hbwFBqXh3U73Trm71NIbiSKdsshjkOBk/KMgdMV6u+n6iX05hr14otVAuFEMP8AphwOX+T5eh+5t6/SvDP2y7W8t/Ato8+rXN1Dc6zGYbd4o1W3xHLwpVQx6/xE9KyrVJ8qV3uvzRth6NP2nwrr08rfke46XYQTaJpyzNOxjiSQHz3BLEZJJByeex4q6LOAXkl2PN82RNjfvW2446LnA6dQM1l2mlan/Yul26+Ir1JbcK00wggLXC/3GBTAGOMqAferq2V6NWuLs6xctbSRbI7MxReXE3Hzhtu8ng8FiOTx0redSTk9Tnp0afKtF0PHf2jb3UNF1HwFpOi6pqNhDf6xsuBDeSAyrujG1m3ZI+Y8Z717UbOA3q3h8zzlXYP3rbcf7udp69cV8/8A7RFhfp4x+F+lz63dXdzJq7kXkkUSyJ+8hwQqoE47ZX65r3lrO8OsR3g1e5W1WLY1kIo/LdufnLbd4PI4DY46VlTqScZO/V/kjapSglBWWiX5scNMtBazWw8/y5m3P/pEm7PHRt2R06AinmxtzLbynzd1uu2P98+Me4zhvxzVFdL1UaZdWp8TXzXE0m6K6NvBvgXIOxV8vaRwRlgTz16VK1hqBubGUa5drHbptniEMO26OPvOdmVPf5CorT2k+7M/YU/5V93zPO/2l7y+8N/CfVdV0K/vLC9luYA80c77gC+CFyflzntisP8AZf8AGN14s0Ofw94puLqXXdFlEyNLM6ySwvyrNgjdg8c54K+tSftYW15afCDV5LnVri9iub+38mGSONVtxvJ2qUUEjp94k8D3rkfG+l3vw8vfAfxT025uDA1pa2WuMiJukjKLgkYxyg29P4V5zzWFOrNTk29Lpel1p/l6M3lQpypxioq9m9uz1/z9T2H4y+J7HwF4K1TxFl21C4T7NaRmZiJJmGFwucDGNxwBwDXmv7Jmq+IvE1t4psPF2qalevp9zbiOOe4cPC584OMgg9hkdOKTTYpPjN8a7nUl1Ca48G+GG/0IlE8uS6Kjlfl+Ybhu+bdwB2bFRfszWN/ea38Ro7bXLuynXW0Ml1HDCzygNPkEMhUZJzwB04xVQnPn5m91p6JpL8/usEqNL2bjyrz06u7/AE++59CfY4ftv2z95523b/rW24/3c7fxxUI0uzFm9oBceU772/0mTdnjo27I6dAcVzHxV1DWfDXhPXPFWm6tJmysGaGykgjaHzOzk7d5Ptux7V5t4a8SfF7xf8Nf7Z8O6rZ2ojgM8moahbR+bcyqgLxQRqmwRggjc4JJJwcDNN13G+r0s/zM1hYSSdlrdflf7z3U2NubmG4/e+ZCu1P3z4x7jOD9TmmDTbUR3CDzttwd0n79859jn5fwxXhngDx58Svibo+n3HhWe10y5soWj1e4vIFNnJNkhQihS5cjDHDBV465xW98BvFXizxhp/izS/EervFrGl3/ANl8+2ghCQ8sPkBTB5Uj5t3GKtVZXtd/8D+mJ4eFrtL+v+Aj1Y6fakW2fO/0b/Vfv39vvc/N0/izSixtxLcSjzd1wu2T98+MewzhfwxVR9O1Jhp23xBeL9lP+kkQQ/6Z0+/8ny9D9zb1PtTlsNQF1fSnXLto7hNsERhh22px95Dsyx7/ADlhR7SXcn2NPsvu+X5Ex0y0NrDbfv8Ay4W3J/pEm7OT1bdk9ehJr5k/aR8beNPC/wAZ4v8AhHdWvo7a30+G6ktUcmJgGbduXpggDNfR7aXqp0y1tR4mvluIZN8t0LeDfOuSdjL5e0DkDKgHjr1rxTXLODU/2xFsL5RcWs2hPFJE6jGxoXBX6ck/jWVWdSTjZ66/k3+ZtRp0oqTcVsunml+Wx634Ev8ARPF3gXT9V00zmyvUEpX7VIXjfoyFt27ggjGccV5z4Y1zW7r9q/X9BuNUu5NKstNDwWhkPlodkPOO5+duT61y3wsXVvhx8S9T+Ed5rl1p9lqMgutGv0jjYscfdxIrL84GDx95OOtbHgyCVv2x/FTi4ceTpaeZ8q/vQY4Bg8cc4PGOR6ZFX7VzqRkm7NS/LX7iVh4U4zjZaW6dLqx7mNNtBBPCPP2Ttuf/AEiTOfY7sr+GKcbC2LWzHzs2wxH+/fp78/N0/izWfPp+qw6TqK/8JJetNITJBOYIN1sBztUbNrDt8wJ968R+F/jn4qfEbQ7dND1G1tr6xmkXUb+5tUFs6nHlpsCFmk4YnaVABGeoFP20ruN3ff8AQlYany3srbfr+f4nvw0+2DXLDzs3IxL+/f8ATn5ev8OKadNtTBBCfP2QNuj/ANIkzn3Oct+Oa8o+Cfivxj4g8Q+NfCvizVl/tXSZFiimtIIhHEDuG9AUyTkA/PkdOOufTW0zVDZ2UI8SXyywPunnEEG65GfusNm1R2+UKaaqyaUk99SZUKabi4rTy+f/AAS8LOAXct1+982VdjfvX2446LnA6dQKiOlWZshZ4uPJDbh/pMm7P+9u3fhmmrZXw1W5uzrNy1tLFsjtDFFshbA+dW27yeDwxI5PHSqjaTq50ZbIeKdQW7Em83wtrfzGX+5t8vZj325460/aTXVg6FN7xX3d9xPF2o6V4a0i+8Vam0qxWFszviVsMB0ULnaWJOBx1Ir598EaF8RvjNDdeILvxXf+FfDEs7fZbS0lkZpcHB6sMgY+8xPIOAK679sNNQh+F1xcxarcizmuIIJLIRx+WfmLby23fnKjjdj2rrfg7ot5B8GdCs7TXruFp7GCaGdIIS1uGVWKKCm1hndywJ+Y89KxjJzcuZ6Kyt+P/DG3JCnGLild3d7fL/hzyvxv8OfiF8MtKbxd4Q8f6rqsOnfvrmyvCxHljq20sVYAdRgEDJBr2D4R+ItN8eeBIvEMMUsMl9lL6EXDny5lOGC8/KOcjGOCK0PGOnXUnh66efXLkWkGnTJdwmGHbdDyyCznZlfX5Sorx79i23vp/hnr6R6hPapJqBSBkRG8l/LXc67lIJOV4ORwOOuXSnJSlC+lk/x/r5hVpwnCM2le7X4f18j3w6dalLZD52LY5j/fv19+fm6d804WNuLiacebvmXa/wC+fGPYZwv1GK80+M3i3WvBun+G9N0fUbrUfEWo3Yt7aF4oQt4crky/J8qjIHybD83UYyOV+Iur/HbwH4duPFd5rnhzVLQBVuLSKyIFpuIAdDgMwBI+8T16EU3iGk227bExwsG1ZK7/AOG/4B7idLszZx2hE/lRvvX/AEmTdnnq27J69CcVN9kh+2/bP3nnbdv+tbbj/dzt/HFea/Di3+KWuaHp2o694z0hLK4gW5il0yxDTzK43KHaRdigA/wpngc9c+hizvP7ZN7/AGtcG08vZ9h8qPyw39/dt359t2PatHOfVszVGmtkvu7bCjS7MWT2YFx5TvvP+kybs/727I6dM4qLV7aKKzlvo2lWe2tn8phM2BhT1XOCfcg1Amk6sNHlsz4ov2unl3rem3t/MjXj5Avl7CODyVJ569Kr+KrS+TTLm9GtXSwW+nzCW2EUWy4by2+djt3A9DhSBx0rKtVn7OTu9n+RdKhS54rlW66eZ4B8B/Dfiz4keE73XNR+J/iyxYXrweVb3bbWwqtnk/7XT2q549uPiD8GdU0bWNQ8U3Xi7ww9yIXju8pNE2M43A5JwpIJJHBytWf2Tr6wsfg/qS3niq20Z5tRk8t5ZYFMGFTLgSDBz/tZHHFZnxx11filf+Hvhv4J1SbxBNFP5upXscaeRwNokZlUDgFiSuF5xycYJSlFx9m9dP8AgmqhCfMqiXLr0+78T6PsYbG6tzf25mZL+JXJ858FWGRgZ+Xg9sU86ZaG2htj5/lwtuT/AEiTOfdt2T16EmsgaZfaLoWoCHXrt4YrAx2kbQw4tdkeAykJljwD85YV4v8ABPU/il8SvBWP+Eul0a1trmRZ9TNsk1xducERoDgIigjLdSTjoK0daXO4xb01/Q544aHIpSS102+b/E+hBZwC9e8Hmea6bD+9bbj/AHc4HTrjNQ/2VZ/YvseLjyd27/j5k3Z/3t278M14/wDBrxH4wh+K3iL4feMPEc2qTaZbeZZyfZ4kEqEqd5wu7dh143EcnrgGvUxpOrf2MbL/AISnUPtfmb/t32e38zb/AHNvl7Me+3PvRGrJxUk3Zjnh6ak4yivu7/5mkbOA3kd2fN82NNi/vW2456rnBPPUjNRjTLQW80AE+yZtz/6RJnPsd2V+gxTHsr06vBeDWLlbaOLY9mIovLlbn5y23eDyOAwHA461XXS9UFheW58SXzTTybobg28G62XP3VGzaR2+YE89aPaS7i9jTfRfd3IPF19pHhrw7P4h1Np1ttJtzINsz5IA4XGcMScAbs8mvAfBmh/Ef40ve+J73xXfeFfDdzMy21pZyyEygEg4G4cDoWPUg4AFdZ+15HqVt8HE26vcyR+fBBdIY4wLk5zvfC5ByucLgc9Oldf8FtHurT4UaNHBrl15d1pMDW6iGHFozJksnyfMctn593T61mpSqOXM9FZW9dTb2cKcYuKV3d3t20/ryPKPHXw1+IHw20V/FXhLx/q+q2+nkT3Vjdu2CinJbbuKsB3GAcZ5r2P4ReJrDx54PtvFkMTw3V0hgvIRM5WOVcBgBnA6AggZwRVvxhpd6/gq5guPEV5tgtJmu5TBBm6TYcq42YUY4+QKa8j/AGJbe+bwLrM39oTpam+eOOAIhRX8uMmQEjdnoMZ2+1FKclKUL6WT/H8gq04ShGbSvf8AT8z3k6VZmyWzxceSrbh/pMm7P+9u3fhmpjaQm9F5+884LtH71tuP93O38cV5l8cvE2sfD74X/bLbxBeXOsy3aw2tw9vBukZsnay+Xt2gAnhQeAM81lL4b+LmleFJvFF18UGfU4rRru40+bTI3tuFLGMEYIx0yAOacq8rSd3Zb/n/AMORHCw92yWu2nb+tD1waXZi0ltQJ/Klbe3+kSbs8dG3ZHToDipDY25mgmPm74F2x/vnxj3GcN+Oa8s/Z21HxN4t+D/9oar4mvTqNzeS+XeeVEzxIrAbQGUqQcHqD97jtXpbWF+byymGuXSxW6bZ4BDFtuTj7zHZlT3+UqK0c59W/wDhyPY0v5Vp5dn/AJkw061C3KjzsXJzL+/f9Ofl6/w4oOnWpW2U+di2OY/379ffn5un8WarJpupBNRU+IbxjdMTbsYIc2YyeE+T5uo+/u6fWkbTdSMenKPEN6rWzA3DCCDN4Mjh/k+XoR8m3rR7Sfdh7Cn/ACr7vn+f4nA/tLX194d+Fer61ol9d2GoPLBGZop3BCmRQQozhcj0xXN+EPhd4n1rwXpOrN8XPF8FzeWkV0E88vHGzqGxtLcgZ9as/tbW15B8KdVuZdWuJ7a4u7ZY7RoowkJDA5Vgoc5x/ET1rm/CvxemuvA+j+F/A9h4t1vXdPtohNJb2UCxgBcbHZlYKgOBu2gnaOeTXPGd5Tve91b7jp9klCPKlbW/3m/8HvFnii1+LusfDvxteLquo2VuXtdRQlPMQBSAyA7eVYHOMgggk17MNKsxZNZj7R5LNvP+kybs/wC9u3duma8o+DXw78T2vjjU/iV45nhi1zUlZFsIMMkEZ28FueQFUAAngck5ruPFMWt6P8PtZuYvE17Lf2tvLdRXb21vuXYm4JtEewrx1xnk81r7acKacnqlr8jGWHpTqNRirPy77/edIbK3N1Dc/vfMhXan759uMHqucHr1INMGm2oiuIh5+24bdJ/pEmc+xzlfwxXz/wCEfGvxr8beGtN8QeEU02dbGMx6jDdJHGl/Pvb5Y8gEbUKZO9Rnp0Neq+ArP4g3Hh2/k8Z6vFZ6leTb7WOzjif7BH/c3FNrnr13cY5NUqk+7JdCn2X9aP8Ar5HWHT7Ym2z53+jf6r9+/t97n5un8WaUWFsJLhx5264G2T98+Mewz8v4Yqq+naix07br94v2Uf6SBDD/AKZ0+/8AJ8vQ/c29T7Uq6fqAn1CQ67dslyhW3jMMOLQ4PzIdmWPf59w4o9pLuL2NPsvu+X5fgTHTLQ20Nv8Av/Lhbcn+kSZz7ndk/Q5qUWcAvHux5vmumxv3rbccdFzgHjqBms9tL1Q6fZ248S3yzwSbprkW8G+4XJ+Vhs2gdvlAPHWrKWV6NXmvDrFy1q8WxLIxReXG3Hzhtu8ng8FiOTx0o9pLuCo010X3dthf7Ks/sX2P/SPJ3bv+PmTdn/e3bvwzUxs4DeJeHzfNRNi/vW2456rnB69SM1mf2Tq/9jfYv+Ep1D7X5m/7d9mt/M2/3Nvl7Me+3PvVx7K9Orw3i6xcrapFseyEUXlyNz85bbvB5HAYDgcdaPaTfVgqNNbRX3dtv+AOGmWgtprf9/5czbn/ANIkzn2O7I+gxTzYW5kt3PnbrcbY/wB8+Me4z8345qiul6oNPvLc+Jb5p5pN0NybeDfbrkfKo2bSOoywJ561K2n6gZ9PkGu3apbIFuIxDDi7OB8znZlT3+TaOaftJ92HsKf8q+75/mWBp9sPtOPO/wBJ/wBb+/f3+7z8vX+HFIdNtTFbxnz9tu26P/SJM59znLfjmq6adqKnUd2v3jfah/owMMP+h9fufJ83Uff3dB70xtM1M21jEPEd6slu+6eUQQbroZ+642YUdvkCmj2k+7D2FP8AlX3fP8y8LK3F1Nc/vfMmXa/759uOOi5wOnUAVBLpdn/Z32P/AEjylJcf6TJuzz/FuyevTOKRbG+Gp3V0daumt5o9sVqYotkDYA3q23cTwThiRz06VUn0nVjoa2Y8UX4ulcu16Le38x15+Qr5ewDkchc8daFUn3YnQptO8V93fc8c+Ev/ACUXR/8Ars3/AKA1fTdfMnwl/wCSi6P/ANdm/wDQGr6br1eKf96h/h/VnzXh/wD7hU/x/ogooor5k+7PHP2lPvaB9Lj/ANpVq/Bv/kRbf/rrJ/6FWV+0p97QPpcf+0qg+Gmh6hf+EoLi38Xa5pkZkceRaJamMEMef3kDtk/Wvq5/8iWl6/rI/PaP/JU4j/Cvygem0Vy//CLax/0ULxR/36sP/kaj/hFtY/6KF4o/79WH/wAjV4Vz7K3mdRRXL/8ACLax/wBFC8Uf9+rD/wCRqP8AhFtY/wCiheKP+/Vh/wDI1Fwt5nUUVy//AAi2sf8ARQvFH/fqw/8Akaj/AIRbWP8AooXij/v1Yf8AyNRcLeZ1FFcv/wAItrH/AEULxR/36sP/AJGo/wCEW1j/AKKF4o/79WH/AMjUXC3mdRRXL/8ACLax/wBFC8Uf9+rD/wCRqP8AhFtY/wCiheKP+/Vh/wDI1Fwt5nUVieOvE+n+DvCt74i1SO4ktLRQXWBN7tlgoAHA6kckgVS/4RbWP+iheKP+/Vh/8jVHdeD9QuraS2uvHniSeCVSkkckGnsrqeCCDa4IqZc1tNxxUbq+xzPxL+Jfgq4+D+s6jZeItPuPt2nSw20KTqZmkkQqF2Z3AgnkEcYNP/Za0240z4J6ItzGyPcGW5CkYO15CVP4jB/GsBf2ZfAK3wvBqWv+YH37S9sY8/7nkbce2MVp/F6MeC/h1e3mo+M/Fdzaugs4rKBbGIylxtEYZbbKDGeR0A4qb8nNNrV2X9fMuynywT63/r5HH/te+MYb7wpceFdEIvPs08U2rzxHdHbDdiONm6b2bB29QFNej6f4wh0m08G+EtMtRqes3tnbGW3STaLW2Ea755Dg4AHQH7x4rwD4keCvG3hj4OW8Os65aWtle38KW+g2tnDuLtkgyzIil3AHPBye9e7eBPhHa+E7Rm0fxZ4is7q6VWupcWcjuwHQvJbs2B2GcCikmua/dfgtv6/N6OrytRt2dvv3/r/h/TaK5f8A4RbWP+iheKP+/Vh/8jUf8ItrH/RQvFH/AH6sP/katLmVvM6W4bbbyMegQn9K+Zv2YPCmkeNPhX4s0XXLcS211qnDD78TiMYdT2YZ/p0Ne5v4U1Z0ZG+IPigqwII8qw5H/gNWH4M+E9n4NsJrHw34v8TWFvPKZpEX7G+5yAM5e3J6AVny3lLmWjVvxuWpcsbJ63v+D/zPO/hl4t1j4TeLl+GHxAuC2lSN/wASXVX4QIT8qknovb/YPHTBH0PJJHHE0sjqkajczMcAD1Jrzrxt8JLDxpYRWPibxZ4j1CGF/Mi3LZIyN7MtuGHuM80ms/COz1jwxbeGtS8ZeK7jSbYII7dpLUcIMKCwg3MAOxJz3qk58tnq/wCt/P8APyFJQcrrRf1seK/F3xJdePfjv4ctvB96YFtN9vpupBA0ctwMszISCGUNtXPI4JFdr+zlFofiLULrVvFkt7ffEDR5XhuRqdyXa3UEgNFGcBR2OBwc8jNdgfg1pH9raRqq+JfEEV1o0Zj05okso1t1OeAi24U9T1B61R8VfAPwx4o1htY1vX/EVxfsoV5kNpEXHT5tkADccZOeKinFwXff8eq/Uuc4z022/wCGf9fI73wx4t0jxJqWqWejNLdRabIsUt4qA27yEElEfPzFeM44GRzW9XF6L4Cm0XTIdM0nxr4hsrOBdsUMMGnqqj6C1q5/wi2sf9FC8Uf9+rD/AORq1MrI6ivAP22ZAPBvh2NiAG1YEk+gjb/GvV/+EW1j/ooXij/v1Yf/ACNWB42+Edj40sYLLxN4u8TahBBJ5kSt9jTa2MZyluD0rOom0rd0/udzSlJQldvv+R0MHjzwMsEanxn4cGFA/wCQnD6f71bel6ppmqWX27TNRs761yR59vOskeR1G5SRxXiv/DLfw9/6CniX/wACof8A41XQw/A/Q4fBzeEIfFPiiPQ2l81rVZbUbmzkkt5G4/TOKq8tdCFGCSSZ5x8VvF1h4q/aC8BWWlOLjTtM1NYjeLzFLOZELqjdG2gICR3Ne/ReK9IuPF7eFrN5bu/ihM10YF3R2o/hErZ+Vm7L14PSuE134EeG9b0nT9K1DXteaz03P2OKFLOHyc4zgx24POATnqea2fCnwxh8K6YNN8P+LvEOn2u7cVjiscu3qzG2JY+5JNKmnGPK+7f3/l+JVRxk012S/r+kd/RXL/8ACLax/wBFC8Uf9+rD/wCRqP8AhFtY/wCiheKP+/Vh/wDI1Xci3mef/tlvt+DhX+9qUA/Rj/SvQU8P6b4k+GVr4f1eEy2V3pkMUqg4I+RcEHsQQCD6isXxj8LYPF+kjSfEfjLxNf2QlWURH7GnzjODlbcHue9a1v4Q1O3t47eHx/4nSKNAiKI7DhQMAf8AHtURjpNSW7X5WLlL4Gntf8y54B8I6L4H8NQ6BoUUiWsTM5eRg0kjk8sxAGT07dAK8g/ZDbzL/wCIE/8Az01cH9ZD/WvVv+EW1f8A6KF4o/79WH/yNWF4Q+E1n4SW9Xw94v8AE1iL6bzrnH2N/Mf1+a3OOp4HFPXn5vK34r/ISa5HG/W/5/5mD+1P4x0/TPh3qfhq3kW61fUIQGt4/maCAMC8r4+6uOBnqSK6D4cqtt+z1pJUBQvh/fx7xE/1rOX4H+H10zVdPXxDr4g1Yk3522fmT5bd80n2ffjPOAcCt20+H0troEeg2/jjxNHpsdsLVIAljgRbdu3P2bPTjOc1m4ScJp7yt+v+f5l80VKNtk/8v8jlf2Po1j+C1qwUAyXtwx9/mx/SsP8AZx1TTtKn+Jms6rewWdtHrsjSyzOFCgFzz+f416B4U+Gi+FdEi0XQPGnieysImZkiAsnwWOSctbknk+tYQ+AnhYeJpPEh1rW31SSUzNK8dkymTOd+w2+wHPOcdea0ldzTXa35f5Epx5Wn1d/z/wAz0rw5qsWuaJa6tb213bQ3Sb447qLy5NuTgle2RyPYitCuX/4RbV/+iheKP+/Vh/8AI1H/AAi2sf8ARQvFH/fqw/8Akaqv5EW8zqK8BjbzP215B/zz0jH/AJBH+Nerf8ItrH/RQvFH/fqw/wDkasGP4TWcfjKTxivi/wATDXZIfJa7/wBDyUwBjb9n29AOcZqbPmi+1/ya/UpNKMlff/NP9DM/aY8EXHiTwjH4g0UMniDQG+12jx/fZF5ZB78Bh7rjvXnf7NniZ/Gfx41/xLLD5U1zosYmXt5i+SjEexKkj2r3U+FtX/6KF4o/79WH/wAjVzXhf4M6P4Y1m91jQfE3iGwvb4EXEka2eGBO4gKbcqozzhQKmEXGpzdNfvasVKSdPl6/pe50XxT8W6f4R8JXd5dSB7yaNobG1XmS5mYYVFXqeSM+grg/2N4wvwdEm0BpdRnZjjqflH9K3X+D+myeJbnxJN4q8RzatcR+W9zKLN2Vdu0hA1uQnHHygVb8I/DGPwnoyaP4f8aeJ7GxR2dYgLJ8MxyTlrcn9adNNSlJ9Vb8bim4uCin1v8AgcR8E7i2t/jJ8WtRvLiK3hgvE8ySRgqooaTJJPQcV7F4V16x8S6NHrGmrcfY5mYQvNEY/NUHAdQedpxkHuK821P4A+FtS8RT+IL7XvEM+oXEgkmdjabJWHQtH5GxuncV2ieE9VjRUj+IHidUUAKoisAAPQf6LRTvGEYvorBU5ZTck92dTRXL/wDCLax/0ULxR/36sP8A5Go/4RbWP+iheKP+/Vh/8jVdyLeZS+OHhWbxl8MdY0O1UNePEJrUesqEMo/HGPxrz39mn4o6C3gq28I+I9St9J1nSM23l3sgh81FJ24LYG4fdK9eK9P/AOEW1j/ooXij/v1Yf/I1cX4t+APhXxVqLajrmua9cXjffmRbOF392Mduu4+5zWaUoybjs9/8zS8XFRk9jL/aJ+K2h2vhC68K+GdRg1fXdXT7IsdlIJvKR+GJK5G4g4C9cnNdn8A/B83gf4Y6dpN6oS+k3XV4M/dkfnb/AMBG0fhWH4Q+Avhjwnf/AG/Qdc121ux92d0s5nT/AHTJbsV/DFdHr/w/m17SLjSdW8deKLmyuFCzRYsl3AEHGVtge3rTinG76v8AqwpOLtG+iPHfip4str348eEfESYk8L6LqC6fJqIOYTct80mG6YUFeenymvQ/2o9as7H4PajYmRJLrVjHa2cKnLSsXUnaO+ACfy9a0br4T6fdeFh4Xm8S602ihQq2YttPEa45yMWvBzzkc55zWH4f/Z78J6Dqtvqmm694jW7tv9RJM9rP5XoVEkDAEdiBxUcjcHTe17/fa5fPHnVTqv02/wCCegfDfS59D+H+gaRdDFxaafDFKPRwgyPzzXQVy/8Awi2sf9FC8Uf9+rD/AORqP+EW1j/ooXij/v1Yf/I1byk5NuxzxjZJXOorG8dP5fgnXZP7unXB/wDIbVQ/4RbWP+iheKP+/Vh/8jVBqHgu/v7G4sbvx74nlt7iJopUMdiNyMMEcW2ehrKonKDiuqNKbUZqTZ4x+y38NfBHif4bf2z4g8P2+oX326WMSyu/3VC4G0Njue1fQnh/QND8P2htdD0ix02A9UtYFjDH1OByfc1yPhD4Xw+EdHGj+HfGXiaxsRI0giAsn+Zupy1uT29a2P8AhFtY/wCiheKP+/Vh/wDI1aXXRdiXq3dmP8bvG9j4Y8J3thA63Wu39tJFY2MZ3SMSpzIV7IoyxJ44rmP2O7i0b4OwwR3MDTx3k7TRrIC0eW43DqMgd6n8TfC3T/D+ieK/E1l4k1w6lc2FzNdTyRWTPL+7YlS32fcqnuFK1558Evgj4X8b/C7Stc1bUNXtrmZplIs2gjBUSsvJMRZun8TGsqbkpydtbL8/+AazUPZxV9L/AKGp4c8SaGv7RHjT4gXeowQaBp9oLFbndkXEwEa7IwPvn5G4XPb1r3XwXqup63oEWqapo76RJcMzQ2sj7pFiz8hcYG1iOSvOPWvOvDH7PvhLw1qCaho+s67FdRnMcsq2c5Q+q+ZbttPuMGu3/wCEW1j/AKKF4o/79WH/AMjVdNOMFF9P+HJqNSk2v60sdRRXL/8ACLax/wBFC8Uf9+rD/wCRqP8AhFtY/wCiheKP+/Vh/wDI1Vci3mUvjh4Vm8ZfDHWNDtVDXjxCa1HrKhDKPxxj8a89/Zq+KGhN4KtvCPiPUrfSdZ0jdbCO9kEQlQE7cFsDcPulevFen/8ACLax/wBFC8Uf9+rD/wCRq4vxb8AfCvirUW1HXNc164vG+/Mi2cLv7sY7ddx9zms7SjJtbPf/ADNLxcVGT2PMfGnxn8Rf2H4n+Ht8ttrGv3lybTT73SyjwyW8p+6AhPzBTtA5Pzc8jn3D4EeDZfA3w007RbpQL5t1xeYOcSvyV/AYX8K8/wBV/Zj8Lx6NKmga5rNtqSHzbSa4eFgso+7uKxK+Po3HXtW58PvCXxD1zwVd6f8AEfxVrdlPI8lr5No9mRLBjbuLeQzAnnndkjB4op3in/NZfcv+Dv8AeOo4ytZ2V/xZwH7WviZdWutOsdIjN9p3h68jm1a5i+aOGZziOIn+9gNkdsgV7F8VfFmh2Pwi1TWG1CFre/02RLIq4JneSMhAg79fwGT2qpZfCTTbPwxL4YtfEmtRaPMpWW0Ftp+yTPUt/o2SenJOeBzXE698B/Cng/wjr2t6Rq+u/abbS7lk+0NbSqB5bZA3Q5XPQlSDg9azqJxpTT63d/lr/wAD9S4OMqkLdNPxHfArxPZ+Df2Z7TWrpTLJ586Wtuv37mdpWCRqO5J/TJ7V7doc19caNZT6pbR2t9JAj3ECNuWOQgFlB74PFfMf7MPhHUvGGi2mqX2uapY6b4fmdNKSBICBcuS0kgEkbA4DKASCQScEdK+gP+EW1j/ooXij/v1Yf/I1dLb3fl91v1/yOdpXtfq/z/T/ADOoorl/+EW1j/ooXij/AL9WH/yNR/wi2sf9FC8Uf9+rD/5GpXC3mef/ALZb7fg4V/vajAP0Y/0rE8S/DbV7XQvD3xI+G7G08S2mmW7Xdqg+S/QRLn5ehYgcj+L64z6D4x+FsHjDSBpPiPxl4nv7ISrKIj9jT5xnByluD3PetWz8G6jZ2cNpbePvE8cEEaxxoI7DCqowB/x7egrJQfvPq2mvkrGvOrRXRJp/Nmf8HfibpHxC0hjGv2HWrUbb7T5Dh4mHBZc8lc9+3Q1V/aB8Yaf4d+H+q6eZFn1bUbKaG1s4/mkYFCHkIHIRV3MSeOKjh+DulQ+MW8YQ+J/EMWuMCGu40slLZGCSot9pJHfGaaPgzo4udXuv+El8QG41lJI7+dksjJKrjDLvNvlQc9FIFFRSnDltuv6/roKm4QnzX0X9f13F/ZdjWP4G+HtqgblmY47kzPXplcP4c+Hknh3RLbRdG8b+J7SwtVKwwhbJtoJJPLWxJ5J6mtD/AIRbWP8AooXij/v1Yf8AyNW0pXbdjJLzOoorl/8AhFtY/wCiheKP+/Vh/wDI1H/CLax/0ULxR/36sP8A5GpXHbzOoorl/wDhFtY/6KF4o/79WH/yNR/wi2sf9FC8Uf8Afqw/+RqLhbzOoorl/wDhFtY/6KF4o/79WH/yNR/wi2sf9FC8Uf8Afqw/+RqLhbzOoorl/wDhFtY/6KF4o/79WH/yNR/wi2sf9FC8Uf8Afqw/+RqLhbzOoorl/wDhFtY/6KF4o/79WH/yNR/wi2sf9FC8Uf8Afqw/+RqLhbzOopsv+rb6GuZ/4RbWP+iheKP+/Vh/8jUj+F9XCMf+Fg+KDx0MVhz/AOS1CYmtNzyr4S/8lF0f/rs3/oDV9N18yfCX/kouj/8AXZv/AEBq+m69jin/AHqH+H9WfK+H/wDuFT/H+iCiiivmT7s8c/aU+9oH0uP/AGlV74Npdf8ACJW8n2iP7NvkHleV827d13Z6e2Ko/tKfe0D6XH/tKtX4N/8AIi2//XWT/wBCr6xu2S0vV/nI/O6cU+Ka/wDhX/pMDpBDqn2JozqFubndkS/ZTtC+m3f+ualMd59qicXUQgVcSR+T8ztzyG3cduMGrFFeJzv+kj65Uorv97/z/wCH6lQQ6j5M6m+gMjNmFvs5xGPQjd835ilMV/m2xeQgIP3/AO4P73p935vl7+vWrVFHO/6SD2UfP73/AJ/1tsVhFfb7km7hKuP3A8g/uz6k7vm/SmGHUvs8Ki+gEytmV/sxw49AN3y/XJq5RRzv+kg9lHz+9/5/1sVxHefbJJDcxG3KYSLyfmVuOS27kdeMDrUXkap9i8v+0Lf7Tuz5v2U7dvpt3/rmrtFCm/6SB0ovv97/AM/+G6EBju/tqSC5jFsEw0XlfMW9d2eO3GKiEOpfZpkN9AZmbMUn2Y4QehXd83fnIq5RRzv+kgdKL7/e/wDP/hisYr7zLci7hCKP36+QcyH1B3fL+tIIr/8A0nN5Cd//AB7/ALg/uuv3vm+bt6dKtUUc7/pIPZR8/vfp/X37lQw6j5duBewB1b9832c4kHoBu+X9a534k+CIPHnh680LVr0xWkhWS2aGLElvKvR9xOG78YHB69662ipk+ZWZUYKLTTf3v0/rueTad8INSfVdL1PxR47vvEs2kuHsIru0CwRMOjFFfLNwPmJ7c5r1Ly7v7b5n2iP7Ntx5XlfNu9d2f0xU9FNSaVgcE3f06voUhDqf2OSM39ubgvlJfsx2qvHBXfyevOR1qQx3v2iBhdRCJVxKnk8ufUHd8v0was0U+d/0kSqUfP73/mVBDqGy5BvYCzn9wfs5/dj0PzfN+lBi1DFti8hBQ/v/APRz+96fd+b5e/rVuijnf9JB7KPn979e/wDW2xWEd9507G7iMbLiFfI5jPqTu+b8hTDDqX2SJBfW4nVsySfZjtdeeAu7jtzk1coo53/SQeyj5/e/8yAR3f21pDcRm224EXlfMG9d2f0xUIg1T7EYzqFubndkS/ZTtC+m3f8ArmrtFCm/6SB0ovv976/P/huhXMd59ricXUQtwuJI/J+Zm55DbuO3GDUYh1HyZ1N9AZGbMLfZziMehG75vzFXKKOd/wBJB7KPn97/AMyqYr/dbYvIQEH78eQf3p/2fm+Xv60CK+3XJN5CVcfuB5B/dn1b5vm7elWqKOd/0kHso+f3v07/ANb7lMw6l5ECi+gEqtmZ/sxw49AN3y/XJqQR3n2yRzcxG3KYSLyfmVuOS27nvxgdasUUc7/pIFSj5/e/8ykYNU+xCP8AtC3+07smX7Kdu3027/1zUxju/tqyC5jFsFw0XlfMW9d2eO3GKnooc3/SQKlFd/vfT5/8P1KYh1L7LMhvoDOzZik+zHai8cFd3PfnIp5jvvNt2F3CEVf3y+RzIfUHd8v61Zoo53/SQeyj5/e/8yqIr/8A0nN5Cd//AB7/AOjn911+983zdvTpSGHUPLtwL2AOh/fn7OcSD0A3fL+tW6KOd/0kHso+f3v17/1tsVxHe/aZmN1EYWXESeTyh9S275vpgVEYdT+xpGL+3FyHy8v2Y7WXngLv4PTnPartFHO/6SB0ovv97/z/AOGIPLu/tvmfaI/s23HleV82713Z/TFQiHU/sbxm/tzcF8pL9mO1V44K7+T15z3q7RQpv+kgdKL7/e+vz/4boVzHe/aYWF1EIVXEqeTy59Qd3y/TBpgh1Dy7gG9gLOf3B+znEY9CN3zfpVuijnf9JB7KPn97/wA/63Kpi1DFti8hGz/j4/0c/ven3fm+Xv69aUR33m3DG7hMbL+5XyOYz6k7vm/SrNFHO/6SD2UfP73/AJ/1vuUzDqX2WFBfQCdWzLJ9mO11yeAu7jtzk1KI7v7a0huYzbFcLF5XzBvXdnnvxip6KOd/0kCpRXf73/n/AMP1KQg1T7EYzqFv9p3ZEv2U7dvpt3/rmpTHefbI3FzELcJh4vJ+Zm55DbuO3GD0qxRRzv8ApIFSiu/3vp8/+H6lMQ6l5E6m+gMrNmF/sxwg9CN3zfXIpxivt1sReQhUH78eQf3h9V+b5e/rVqijnf8ASQeyj5/e/wDP+ttiqIr/AHXObyEhx+4HkH90f9r5vm7elNMOo+RAovoBIrZmf7OcSD0A3fL+Zq5RRzv+kg9lHz+9/wCf9bbFcR3n2uVzdRG3K4jj8n5lbjktu578YFRGDVPsQjGoW4ud2TL9lO0r6bd/65q7RQpv+kgdKL7/AHv/AD/4boQGO7+2rILiMW23Bi8r5i3ruz+mKiEOpfZZUN9AZ2bMcn2Y7UXjgru5785FXKKFN/0kDpRff73/AJ/8N0KxjvvOgYXcQjVf3y+RzIfUHd8v60gi1DFzm8hJc/uP9HP7rr975vm7enSrVFHO/wCkg9lHz+9/5/1vuVDDqGy2AvYAyH9+fs5/eD0A3fL+tOEd79omY3URiZcRJ5PKH1J3fN9MCrNFHO/6SD2UfP73/n/W5SMOp/Y44xf24uA+Xl+zHay88Bd/B6c5PSpvLu/tvmfaI/s23HleV82713Z/TFT0UOb/AKSBUorv976fP/h+pSEOp/YnjN/bm5L5WX7KdoX027+T15zUpjvPtMLi6iEKriWPyeXPqG3fL24wasUUc7/pIFSiu/3v/P8A4fqVBDqPl3AN7AXY/uG+znEY9CN3zfpStFf/AOjYvIRs/wCPj9wf3vT7vzfL39etWqKOd/0kHso+f3v17/1tsY/iHR7nWtE1jSLi/SO31C0ktkKQfNDvUqWzu+br7Vl/D3wfL4L8Eab4Y07VRMtmzlp5rbmQM7MRtDfL97rk9K6yikpWd/60KcE48t3b1ZAI7v7a8huYjbFMLF5XzBvXdnnvxiofI1T7F5f9oW/2ndnzfsp27fTbv/XNXaKam/6SJdKL7/e+vz/4boVzHefbI5BcxC3CYeLyfmZueQ27gdOMHpUYh1L7PMpvoDMzZif7McIPQjd831yKuUUc7/pIHSj5/e/8yqYr7fbEXcIVB+/HkH94fUHd8v60CK/zc5vISHH7j9wf3XX73zfN29KtUUc7/pIPZR8/vfp3/rfcqGHUfJgUX0AkVszN9nOJB6Abvl/M08R3n2uVzdRGBlxHH5PzI3HJbdz34wKsUUc7/pIPZR8/vf8AmUjDqn2JYxqFuLndky/ZTtK+m3f+uaqeJ9Hm13StR0mW+WGyvrOW1cLDmRd6lSwbOOM9MVsUUpPmTTW/l3HGmotNN6W6vp/Xz6nI/DjwW3gfwND4Z03UklMDsyXMltySzbjuUNyeo6jt6V0pjvfPgYXUQjVcTJ5HMh9Qd3y/kas0U3Ub/wCGQvZR8/vfqVBFqG25zeQkuf3B+zn90OfvfN83b0oMWobbYC9hBQ/vz9nP7wf7PzfL39at0Uc7/pIPZR8/vfr3/rbYrCO98+djdRGJlxCnk8ofUnd830wKjMOp/Y40F/bi4D5eT7MdrLzwF38Hpzk9Ku0Uc7/pIHSj5/e/8yAR3f20yfaI/s23Ai8r5t3ruz+mKhEOqfYmjOoW5uS2Vl+ynaF9Nu/nvzmrtFCm/wCkgdKL7/e+vz/4boVzHefaoXF1EIFXEsfk/M7YPIbdx24waYIdR8q4U30BkZv3LfZziMehG75v0q3RRzv+kg9lHz+9/wCZVMV/m2xeQjZ/x8fuD+96fd+b5e/r1pRFfeZcE3cJVx+4HkHMZ9Sd3zfpVmijnf8ASQeyj5/e/Tv/AFvuUzDqX2aFRfQCZWzK/wBmOHHoBu+X65NSiO7+2PIbmI25TCReT8ytxyW3cjrxjvU9FHO/6SBUorv97/z/AOHKXk6p9i8v+0Lf7Tuz5v2U7dvpt3/rmpjHd/bEkFzELYJh4vJ+Zm55DbuB04xU9FDm/wCkgVKK7/e+nz/4fqUxDqX2aZTfQGZmzE/2Y4QehG75vrkU8xX3mW5F3CEQfvx5BzIfUHd8v61Zoo53/SQeyj5/e/8AP+tiqIr/AP0nN5Cd/wDx7/uD+66/e+b5u3p0pDDqPlW6i9gDq375vs5xIPQDd8v61boo53/SQeyj5/e/8/622K4jvPtUzm6iMDLiKPyfmRuOS27nvxgVBLDqf9neWL+3+0gktL9mO0rzxt38Hpzmr9Nl/wBW30NCm/6SCVKLT3+9/wCf/DdDwP4S/wDJRdH/AOuzf+gNX03XzJ8Jf+Si6P8A9dm/9AavpuvV4p/3qH+H9WfNeH/+4VP8f6IKKKK+ZPuzxz9pT72gfS4/9pVe+Dc8v/CJW9v9jn8vfI32jKbM7vu43bs/8Bx71R/aU+9oH0uP/aVT/BrVrE+HoNHEzfbQZJSnlNjbu67sbfwzmvrJNLJaXq/zkfnlNN8U17P7K/KB2Qvbk2TXH9j3wkDbRbl4fMI/vZ8zbj/gWfapTcTC6ih+w3BR13NNuj2Rnn5WG7dn6AjnrWavinQ20Z9YW6l+xJL5TP8AZpchuONu3d3HOMVabWdOXVLXTGmf7VdR+bCnkvhlwTktjA4B4JBrxOePZfj/AJn1ypyX2n+H+X9dCUXlwYZ3/su8DRNhELRbph6r8+AP94ilN1ODbf8AEtuj5w/eENH+46ff+fn/AIDu6VTXxJo7Wl9dLcyeVYP5dyfs8mUbOOBty34Zp76/pStpytcSA6kAbT9xJ8446/L8vUfexRzrsvx/zD2cv5n+H+Xy/wCDqWhdTl7hf7OugIhlGLR4n9l+fI/4FtphvLgW8Mv9lXheRsPFui3RD1b58Y/3STUK69pbTahCtw+/TlL3Q8h/kABPBx83Q/dzUTeJdGWws75rmT7PeyeXA32eTLNnGCNuV5HUgUc67fn/AJh7OX8z/D/Ivi4mN5JB9huBGqbhOWTY54+UDduzz3AHB5qL7ddfYvtH9j33mbtv2ffD5mPXPmbcf8Cz7U1NY09tXn0lZn+2QRedInlPgJxzuxtP3hwDmqh8VaH/AGKNY+1S/YjJ5XmfZpc7vTbt3fjjFHOu35/5g6cn9p/h/l0/4e5pm4lF6kH2G4MbJuM4ZNin+6Ru3Z+ikc9aiF5cG2mm/sm8DxttWLfFukHqvz7cfUg8dKa2r6eusRaQ0z/bJYvORPKfBTnndjaOh4JzVZfE2jNpt3qC3Un2azk8udvs8mVbIGAu3J5I5AIpc67A6cn9p/h/kXjdTCS3X+zroiUZdg0eIT6N8+T/AMB3Ugupz9p/4lt0PJ/1eWi/f9fufPx0/i29R71XfXdLW4sLdp38zUED2w8h/nGM8nGF6/xYpqeINJf+0ttxIf7M/wCPv9xJ8nXp8vzfdP3c0c67B7OX8z/D/L5+vloWTd3Ajt2/su7JlbDoGizCPVvnwf8AgJani4mNzND9guQka7lm3R7JD6L827P1AHHWqLeI9HW2sLhrmTy9QcJbH7PJ85zjkbcr/wACxUy61prald6csz/abOPzZ18l8KuAchsYPBHAJNHOuwezl/M/w/yHm9uRZJcf2RemRn2m3Dw71H94nzNuPoxPPSpvPl+2/Z/sU/l7d32jKeXn0xu3Z/4Dj3rNbxRoa6PFq7XUv2OWXykf7NLktzxt27h0PJGKtnVrAa0NH85/tpj83y/KfG313Y2/hnNHOuwKnJfaf4f5dev4WFF7cmzkn/si9EivtEBeHe44+YHftxz3IPHSs7xd4r03wppR1bXUmtdPRMy3BKERseibd25mJ4woapU8UaI2kT6st1L9jt5fJkf7NLkPxxt27j94cgYrxD9tK4N14Q0AW5lmt1uvtU8axsAYypCsTjA6kc881FWqlG6S/Hrp36bmlGg5SScn+HTXt12NM/tM+GNxuF8K+Jm0wNt+2CBNv1xux+teqeE/F+l+KtDsda8PpPf2V2SrOhjBtyMZEgZgQRnoMn9M4fgfx98PfEnhFk0e9tXsbW0VbiwMBDQx7cFDFj5gOnygirfgyx8E+CtMtbHw/A1la61ctPAoilbzHbaOcj5AMqAGwAPxqovlbT1FNcyXLdP+u51IuZjNPH/Z9yFiXKPuj2zH0X5sg/7wAphvLkWkU39k3pd22tCHh3xjn5id+3H0JPPSqtx4k0S2fUVub4QDTY/Nu3ljZUjXGc7iMH8CawNL+LHw71SSOLTvFNpcyyPsSKNHMhP+5t3Y464xT543tZf18yPZTt8T/D/I64Tym9a3+xTiMLuFwSnlk+mN27P/AAHHvUIvro2RuP7HvhIG2/Z98PmEeufM24/4Fn2pF1awbWX0dZm+2pH5rJ5T4C8c7sbe44zmqa+KtDbRW1gXUv2JZPKMn2aXO7jjbt3d+uMUc67f194OnJ/af4f5dOn43NI3Ewu4ofsNwY3Xc0waPZGeflI3bs/QEc9a5T4i/EbSvAWiLq/iDS9VS3e6FtGIUikZ2IJ3D95gLhT1IPtXSNrOnLqttpbTP9ruYvNiTyXwy4JzuxgdDwSDVceItFksr67+0O0FjJ5dwTbyfK2ccDblue4zSlK6stP69SowaldttfL/ACPI/wDhqL4d8f8AEu8Sc9f9Fi4/8i0f8NRfDvJ/4l3iTjp/osXP/kWs79s2/sLj4a6D9nbJutRSeH90y7o/Kfk5HH3l4OD7V7Lo2saP/Z80KyHfplsrXQ+zv8gC5OPl+bofu5rOLk+bXZ2/C5vJRjy6b3/OxetNUkutNsr6DS71kulVwmYg8ankM2Xx09CT7VZFxMbySD7DcCNE3LOWTY54+UDduzz3AHHWvI/2hviZo+k/Di6s9M1m8tdY1S1D6e0EUsb7RKFY7sDZ0YckGpvgb8T9D1bQtB8LvJrM+spp6tcTXFrIVZlTczGQ9fY9+K0VWM21Ff1r+VjB0ZxipOT/AA8vLrc9RN9dfYhcf2PfGTdt+z74fMA9c+Ztx/wLPtUxuJRerb/YpzGV3G4DJsU/3SN27P0XHPWsw+KtDGijWDdS/YjJ5Qk+zS53em3bu/HGKuNq+nrrMekNM/22SLzUTynwV553Y2joeM5p867fn/mSqcl9p/h/l16/hYcLy4NrNN/ZN4HjbasO+LfIPVfn24+pB46Vy/jv4k6H4L1TQtO1qz1ITa0/l2/kxo4jbKghzv4wXHTNbi+JtFbTLvUlupPstpJ5U7/Z5Mq2QMBduTyRyARXhv7UFxb33j74XCFiwlvhIuVIyrSwYPP8utTKa5opLdouFJ6tyeifbp8j6AF1OftP/Etux5P+ry0X7/r9z5+On8W3qK5XX/iRouh+MdD8J6hY6mmqayFMCLHGyx5Yr87b8dQfu5roE8QaSw1ErcSY00/6X+4k+Tr0+X5vun7ua8H+KuoWd7+0v8Nr6GRmtpIkZGMbAnMsgHBGRz6ih1Fzwjbd2HCk+WTbeifb/I+hBcTG5mi+wXISNcrLuj2yn0X5s5+oA96iN7cizSf+yL0yM+0wB4d6jn5id+3H0JPPSmLrWmtqF5p6zv8AaLOPzJ18l8KuAcg4w3BHAJrH034heD9SsJr7T9ZW5ghuRaymOCRmSUgkKV25H3TzjFXzrt+f+Zm6cv5n+H+R0Pny/bfs/wBin8vbu+0ZTy8+mN27P/Ace9Qi9uTZvP8A2ReiRX2iAvDvYcfMDv24+pB46VSg8WeHp/F0/hOHUo31qCITS2oRsohAOScbejDjOeaVPFGiNo82rLdS/Y4ZfJkf7NLkPxxt27j94cgYpKcey/r5g6cv5n+HX5fd+pom5mFzDF9guSki5aXdHtiPo3zZz/ugj3pgu7gx3Df2XdgxHCKWizN7r8+B/wAC21E2taauoWentO/2i8j8yBfJfDLgnJOMLwDwSKiXxFpDQahMtzJ5enuUuj9nk+QgkcDb83Q/dzRzrsHs5fzP8P8AIwPiR8SNF+H+n6bfeIbHVFiv5TEvkRo/ksADh/nx0J6E9DXUQXzziR47G4aIRh4pQ0e2cEZGz5s/99BRXl/7S0OleJfhDNCkkjXMqi903FvIS7R4JH3flyjEfNjrVz9njxvY+IPhTpzTXDm80q08m9HlOdojyoOcYYlQDgZPNTCom5Jra1vR/wDBNJ0nyxkm+t9t/u/p/cdb4y8XWnhPwjN4m1jTr9LWDHnRJ5TSxgttBxv2nJI6Enn61P4R8SQeJ9Is9XsNOv4rC8gE8M04jXIPQbQ5YH8Me9eK/tU+JYPEGieF/B+i3DP/AG9fCR28tlIjR9gypAbG8k9P4K9s0W40bSRB4VtJWR9Os0AjMTBViRQAd2NvTHGc0QqKSk7K17L9f8hSpSiormd93t6duu/+RdF9dfYjcf2PfCTdt+z74fMI9c+Ztx/wLPtUpuJheRwfYbgxum5pw0exDz8pG7dnjsCOetYOk+PfCWreH5Nf0zV1u9Nin+zvNFBIdsmAdu3bu6Edsc0zxP8AETwX4Z1SDTNf8QW2n3dxALiNJlcAxkkA5xgcqeCc8VTnHsv6+ZCpT/mf4dPl9/6G6Ly4ME8n9lXgaNsJHui3Sj1X58Af7xBpxupw1sP7OuiJhlyGjxB7P8/P/Ad3SsnSPGnhnVtBn13TdS+1adA21544JCM5xwNuW59Aautr2lrJp0bXDhtSUNajyH+cEA88fL1H3sU+ddvz/wAw9nL+Z/h/l8iyLqctcj+zboCEZQlo/wB/14T5+P8AgW3rXJXXxL0e2+IFj4Gn03VY9avIhKkZSLYq4J5fzMHhSeM9PXiukXX9KZ9RRbh92mqWuv3EnyAAnj5fm6H7ua8G/aIvrTTPH/w7+JVi7Nai5+zzSGNkJjVweQQCOGk61DqLmiraNq/5fmXCk2pe872dtt9+3Y+hPtMv2qWJrG4WONNwnLR7HPHA+bdn6gDjrXDfD/4teHvHU+o23h7T9WmudPK+bDIkKMykkblJk2kAj1zyOKt/FHxlp2i+DPEzQ3Lfb7LTXkC+WwALqFQhsbTy69DXzl8A7i1+H/xD8OXt5cSrZeItDczv5TnbLvZgAAMn7idAfvUlVXtVFpW/Wz/yK9hJ0nJSd/ltp5een6n1V4p8RWvhvTLzVdTtbpdPs7czzXKbCoA/hA3bix47Y5HNV/CXiu28UeE4fEmk6bqL2txzBHIsaSSruwWAL4AznqR0+mfM/wBrnxLDbfD/AP4RW1kdtT1e5hjWIRtzHu3Z3Yx1UDGc8133gq/0HQfh9Z28Ny/2PR4IrOZxbSZDqFU/Ltyck9QCOaqE03K62sv1f6EzpNRVpO7v29F09TpjczCaBP7PuSsq5dw0e2E+jfNkn/dBpBdTkXJ/sy7Hkn92C0X7/r9z5+P+BbetYmkePPCWsaqdL0vWoru8D7HiijclGxnDHbhTweuOlGoePvCOn6i2nX2tRW92rtGIZI3V3Zc5CDb8+Mfw57eop88dNET7Kd/if4f5fP8A4BtG7uAls39l3ZMpw6hoswe7fPz/AMB3dKcLmY3E0X9n3ISNcpLuj2yn0X5s5/3gBWVq/jHw5pOkW+ralqP2axuAWjmeCTGBjlvl+XqPvYrP8O/EvwL4i1KfTdE8RW19dQQtPJHEjn92uMkHbg4yOBk0c8XpZC9nLfmf4f5HQm9uRZxz/wBkXpkZ9pgDw70HPzE79uOOxJ56VN58v237P9in8vbu+0ZTy8+mN27P/Ace9Zr+KNEXSINWa6k+xzy+TG/2aXJfnjbt3D7p5IxVsatYHWjo/nP9tEfm+X5T42+u7G38M5o512BU5L7T/D/Lr/w1jE8beNrTwf4Um8Sa1o+rLawyrG8cKRySANwH+V9oXPGSfwrQ8N+JLPxFpenato8M9zp1/CJUuQYwsfX5XBbduBGCADg1V1PWfDGr+FL6W+drjSJN1rch7WX5twAK7du4/eHIFeH/AA31w/Bb4i3fgPxFfEeFdTBvdIvpshYg3TdnpnG1vRgD3qFUSm1JaPb/AC/VGnsm6as3db7a/h957X448caV4L8O3eu+Iba7tbWCVYo1HltJcsTgCMB+fX5scA1f0DxAmuaJpesWOl6j9l1GMSr5qpG8KnoXVmzyOfl3cfhXgNhOvxs+INz4q1zzYfAHhl8W1u0bH7U+epUAk5wCfQYXuTX0Ede0iJdMXz3VdRAFmBbyYYcdfl+T7w+9inCd1zNb7Ly/4O4p0nH3VJ3W70/y+RcF1MZLhf7OugIhlHLR4mPovz5H/AgtMN5cC2hm/sm8LyNtaHfFvjHq3z7cfQk89KxX+IHg1PEN54ek1+1j1WzBM1q+5X4XdhQR85xzhcmnaz468KaNodpreq6ulnYXkvkwSywyDc+SMY25HQ9QKrnjvZf18yPZT25n+H+Rui4lN69v9iuBGqbhcFk2Mf7oG7dn6qBx1qH7ddfYvtH9j33mbtv2ffD5mPXPmbcf8Cz7U2LWdOl1aTS452a7jhEzL5T7dnHO7G09RwDmqg8VaGdFOsfapfsQk8rzPs0ud3pt27vxxinzpdPz/wAw9nJ7Sf4f5fd+NzSNxMLyOD7DcGNk3GcMmxDz8pG7dnjsCOetch4++JmjeBxYt4i07Vbdb64MEDJHG6kjHzFg+FHPcg8HjiuofWNPXV4NJaZ/tk8XnRp5T4Kc87sbR908E5riPi9YeHvH3w01vT3uWU2jZjna2kzDcL93A25IJO0kA8E1nUqcsbpbf0y6dO8vek7fL5dOh3gu5ibXbp9yyzqGZw0eIeOjfPz/AMB3Vy/xC+IujeBbFbvX7PUUWa4EFqkKxyPcsc5KKHzgcZ3Y6iuD/Zz+KNnfeEY/DXia6e21zSM2z+bG3zxIPldmxhcAYJYjpnvWB4Qu4fiz8YdQ8eamXHhTwmuNOiZGYSOMnzNoHP3S5A5+4O1OU4uSjG2ut/L79+g40ZRTlNvTppvtbb5n0BHfTyWtrOulXuZ8boyYg8IPd8vj8FJPtUouJjdSw/YbgIi7lm3R7JDx8oG7dn6gDjrWJrnjnwroei2ms6tqy2dhdvsgmlhkAZvQjblencCrV14o0G1a+FxfiIWNt9quXeNwiRYB3bsbTww6Emqc42bsjNUp6e8/w/yLhvrkWS3H9j3xkLbTbh4fMA/vZ8zbj/gWfapjPKL0W/2Kcxld32jKeWD6Y3bs/wDAce9Y1p408N3fhuDxFa6i02l3D+XFOlvKdzc/w7d3Y84xWk2rWC60ujmZvtrR+aI/KfG313Y29umc03JdvzBU5fzP8P8ALr1/CwovLk2ks39k3okRtqwF4d8g4+YHftx9SDx0qQ3Mwmgj/s+5KyLl5N0e2I+jfNkn/dBFUF8T6K2lXOqLdSfZLaXypX+zSZVsgY27cnqOQCKnbXNMW8srNp386+TzLdfJfDLjOScYXj1xRzx7L8f8w9nL+Z/h/keVa7+0h4E0bW7/AEi807xCbixuJLeQpbRFWZGKkjMgOMjuBVL/AIai+HfH/Eu8Sc9f9Fi4/wDIteuDXtFdNSk84kaaxW7Jt3+QjPT5fm6H7ua+e9S1bTvjH8bNPt5JHHgvRJ1SLED7b24JGAcDgE4HzYwoPTdWCcrqN/67nSlGzlbY+itK1U6laJeQ6bepby26TwvJ5Y8wMoYKBvyG5x8wAz3qQ3tyLSOf+yb0yO+1oA8O9Bz8xO/bjjsSeelRR61pZvLyxSZhNYx7508lwEXGeDjDcdhmubvPiz8OrKTyrzxVZW0u4KYpVdHUkZGVK5A9yMVu6kL7I5lSm18T/D/I68Ty/bTb/YpxHt3faMp5ZPpjduz/AMBx71CL25Nk1x/Y96JA20W5eHew/vA+Ztx9Wzx0rnbf4n/D651yDRbXxdpVzfXDKkKQTeYrsxwFDrlc+2a1l8U6G2jSawt1L9ijl8p3+zS5Dccbdu49RzjFJTXYHTl/M/w6/L7vxuaJuJhdQw/YLgo67mm3R7Izg8MN27P0BHPWmC8uDFcP/Zd4GibCIWizMPVfnwB/vFaibWtOXU7TTWmf7Vdx+bCnkvhlwTktjA4B4JBqFfEejta39ytzJ5Vg+y5P2eT5Gzjgbct/wHNHOuwezl/M/wAP8i4bqcG2/wCJbdHzv9Zhov3HT7/z89f4d3SlF1OZLhf7OugIhlGLR4m9l+fI/wCBbaqP4g0pTpwa4kB1IZtP3Enz9Ovy/L94fexTl13S2n1CFbh9+nIXuh5D/IACeDj5uh+7mjnXYPZy/mf4f5fP/gaExvLgW0Mv9lXheRsNFui3RD1b58Y/3ST7VKLiU3jwfYbgRqm4Tlk2MePlA3bs/UAcdaz28S6Mun2eoNcyfZ7yTy4G+zyZZskYI25XkHkgVYTWNPbV5tJWZ/tkMXnSJ5T4Ccc7sbT1HAOaOddgVOX8z/D/ACHfbrr7F9o/se+8zdt+z74fMx658zbj/gWfapjcSi8SD7DcGNk3GcMmxTz8pG7dn6AjnrWZ/wAJVof9i/2x9ql+xeZ5XmfZpc7vTbt3fjjFW31jT11iHSWmf7ZNF50aeU+CnPO7G0dDwTmnzrt+f+YKnJfaf4f5df8AhrDxeXBtppf7KvA8bYWLdFulHqvz4x/vEH2p5uphJbr/AGddESjLsGjxD7N8+T/wHdVFfEujNp95qC3Un2ezk8udvs8mVbIGANuW5I5ANStrulrPp8LXD+ZqCB7UeQ/zjAPJxheo+9ijnXZfj/mHs5fzP8P8iwLqc/af+JbdDyf9Xlov3/X7nz8dP4tvWkN5cCK3f+y7wtK2HQNFmEerfPgj/dLVWTxBpTHUQtxJnTRm7/cSfJ16fL833T93NNbxHo62thctcyeVfvstj9nk+ds45G3K/wDAsUc67L8f8w9nL+Z/h/l8v+DqXhcTG6mh+wXASNdyzbo9khx0X5t2fqAOOtQS3tz/AGd5/wDZF6ZGJUwb4d6jn5id+3H0OeelIutac2p3emrM/wBqtI/NmTyXwq4ByGxg8EcAk1Um8UaIuhrq5upfscrmJH+zS5Lc8bdu4dDzjFCmuy/H/MTpyafvP8P8jxz4S/8AJRdH/wCuzf8AoDV9N18yfCX/AJKLo/8A12b/ANAavpuvV4p/3qH+H9WfNeH/APuFT/H+iCiiivmT7s8c/aU+9oH0uP8A2lWr8G/+RFt/+usn/oVZX7Sn3tA+lx/7SqD4aeKtJ0nwlBZ3i6oZRI7H7PpV1OmCx/jjjZfwzX1c3/wi0vX9ZH57RV+KcR/hX5QPTaK5f/hPPD//ADz13/wQX3/xmj/hPPD/APzz13/wQX3/AMZrwbo+ys+x1FFcv/wnnh//AJ567/4IL7/4zR/wnnh//nnrv/ggvv8A4zRdBZ9jqKK5f/hPPD//ADz13/wQX3/xmj/hPPD/APzz13/wQX3/AMZougs+x1FFcv8A8J54f/5567/4IL7/AOM0f8J54f8A+eeu/wDggvv/AIzRdBZ9jqKK5f8A4Tzw/wD889d/8EF9/wDGaP8AhPPD/wDzz13/AMEF9/8AGaLoLPsdRRXL/wDCeeH/APnnrv8A4IL7/wCM0f8ACeeH/wDnnrv/AIIL7/4zRdBZ9jqKK5f/AITzw/8A889d/wDBBff/ABmj/hPPD/8Azz13/wAEF9/8Zougs+x1FFcv/wAJ54f/AOeeu/8Aggvv/jNH/CeeH/8Annrv/ggvv/jNF0Fn2OoqO4hhuIXt7iKOaKRSrxyKGVlPUEHqK5v/AITzw/8A889d/wDBBff/ABmvJ/jKNR1XxJp/jXwHr2v2WtafAYBaT6HfCGVM5IH7kjJ7hhg4HIxUyml6FQg2+xs/EH9nzwlqqS6n4V83w1rKAyQvaORCXHTKfw/VMY9DUn7KfjTXPFfg/ULLxBcPd3ukXQt/tLnLyIRkbj3IIIz3GK8/1D4qfHTVNKbSF8Etpk06+VJqKaXc5QEYLAfNg/gfYV2/whGi/DL4eT2FpDrOra1KWup8aJfRpPNtwEDGHhRgDJHqcc4pU2ouT6W/H09C5puKT1d/w9R/7VK6xreh6V4O8O2UmoX93M1/PaxtgvbwDJB55yzLgdyOOaoeDvGHwr8Va/o2i654O/4RXxLp88b2dtc2nkbZl+6qOoBIz/C4AJxwaZN4h8S6Wbjxna2L6x4qu3jjmsX0bUEht7Jcn7PA5hHzliGLtgE9uBXI/EnxT4u8fa74amb4W6vpUekXi3bzTwzOzkEEJuSIsqZHOASfTipi+WXq1fy80/JfjcbjzRt2Tt/wV5v8D6lNxbi6FoZ4vtBQyCLeN5UHBbHXGSBmpK8v8E6tpWm3d5r2v3Osah4h1AKtxNF4ev1igjX7sEIMOQgyTk8sTk+3Uf8ACeeH/wDnnrv/AIIL7/4zWt1bUxad9DqKK5f/AITzw/8A889d/wDBBff/ABmj/hPPD/8Azz13/wAEF9/8Zougs+x5T+223/FC6DF/f1YfpG/+Ne9Wg22kI9EX+VfPf7T88vjbRtAtPDel63eNbagZbgHR7qPYm3G754xn8MmvW5PH2hw2bNHba9NIkZ2xjQr0byBwMmHAzUQaSnfv+iLqJvkt2f5nLftY3UVv8D9YjkkVWuJYIkBP3j5qtgfgpP4V2nwxTy/hv4aj9NKtv/RS14B8SB4i+KXh2/u9ftNU0WW1TOi6JHpV5J+93DdJPKIdpYqCqgcDd25zP4W8WfErXNB07whrel6h4R0m2t47e71G30m7lu54kAXbHsRgjEDBbt1HpSpys5921+TKnD3Y67Xv+B9NUVyVn418N2tpDaxr4gKQxrGpfQ79mIAwMkxZJ9zUv/CeeH/+eeu/+CC+/wDjNatruYpPsdRXz5+0+yx/FT4XyzHbCuo5Zj0H76HNet/8J54f/wCeeu/+CC+/+M15x8f7PQviL4Wgg0+bWbTV9PlM9lK+g34Ukj5kJEOQDgc9iBWc5WcZLo0zWmt4vqmj2+vn74iH7d+2B4LtYfma1sd8gH8PEzc/hisDTPi58ctP01LC4+H76nPEuxbx9NuVMmOjMBjJ/BfpWr8GrWa08Z6h8RfiFNqs3iK9Qxw28Og3rJbIcA8iHGcAKAMgDPJJppp1IyWy1/DQOVxhJPdqx9FnpXhn7JJWaHxxeIQyza9IQQeCOT/WtLx/481rWLxvDPh3TNX0zTbmMLda9NpF4WjQ/eSGIRbt+OAzYA/WvOvhbrXir4Wy694f0nwPq+vaddXpmsb9rW4hVRjaDIpi3ngLnAzkHGetJTXO35Nfiv8AIfI+S3W6f4P/ADO28B/vP2tvHUn9zTIV/wDHYP8ACvcK+VfC+qeNvBvxU17xIfDep+KJdatkVrtNPubaGKU7SRtaIvsUjaMDJAFez+DPFcGn6U//AAkGp69qepXMrTzsnh6+WGEnH7uJfJyEUDAzyeSetOk17KMX0X43ZNVe+2utvyR6HRXL/wDCeeH/APnnrv8A4IL7/wCM0f8ACeeH/wDnnrv/AIIL7/4zVXRFn2OmljSWJo5FDI4KspHBB6ivn79nVn8F/Fbxl8MrlisImN7p4Y9U46e5RkP/AAE163/wnnh//nnrv/ggvv8A4zXhv7QS6jfeMNI8b/Duy1yXWIYJLS6UaNdRnYVYK+XjUHhmHXP3fSs5S5JKS13T/T7mawjzRcHp1+7/AIBtfDdf+FhftIeIPGjfvdK8Op9hsG6qX5XI/wDIjf8AAhXtPjTUotH8Iaxqs7BY7WyllJPshIFeZ/AmfQfAfw6stIuodaGoyk3N+V0G9OZm6jIh52gBfwqLx74hl8Z65F4bn0/V7DwhFJHPfXR0i9aXUAuGECoIcou4DcW64493OKVNUk/K/ruxJ3qOo1p+i2Ry/wCycdQ8KeLNZ8D6uSsl7YW2r2wPGdyKXA98OAf9w10XhO1tfG37SHinXp7eG70zQLOPS4fNQOhmJy2AeMgiT8xWN8br69bxVoHjf4e6ZrF1rVhFLZzQnRbuMNC6kK3zxgEKSeM9x6V1fwYuPD/gfwPb6Xcf25NqU7tdajP/AGDfHzJ35bnyeQOB+Ge9OMlJpv7N1+i+6P4hNNJ23lb/AIP3tfcetoqxoqIoVVGAoGABS1y//CeeH/8Annrv/ggvv/jNH/CeeH/+eeu/+CC+/wDjNVzIy5X2OorzT9prw6fEXwd1iONN9xYqL6HA5zHy3/jhauj/AOE88P8A/PPXf/BBff8Axmo7nxt4aubaW3nh1x4pUKOp0C+wVIwR/qazqrng0nqaUm4TUrHifxK8VTeLP2evA2kWsm+/8R3VvYyAHkmI7XP/AH2EP41v/tLaevhez8BeLLFNqeHNRit2wP8AliQuB9P3eP8AgVecfC7w/q2k/FHTI9c07Wx4V8P3d1c6dOdIum8wvjZhRGWGSFbkDGDXs/xp1TRPGXwz1nQbW31uS8mhD2qtoV6MyoQyjJiwMkYz70Sn7vtVu3zW9Lafn95cYpTVPok1f1v/AMA5/wCIrJ41/aS8G+G4WE1jotudUuccjJwy5/75j/76r3eWRIonlkYKiKWZj0AHU183fs3G70LU9a8TeOrDXLfV7qKCzgU6NdyEQxoBnKRkDO1B1/hrtPib4vvvECJ4V0Oz1iy0u/j26lrD6Pe74oicPFHGIdxdl/iPAz69K+GCjHd3fzff0ViGuaeuySX3b/jc88/Z9v7zSPjVNcX2Us/G1rcX1pngErPIy/jtVv8AvoVU/aQ1PVNR+LMms6KPMt/AtvazXLDosjzKcfXlc/7prrPjKbR9H8K6l4B0vWZdX8LXMf2O3OiXkYeAABkLNEB/CvfpmrPw2stEtPh1rVj4rTW5tb8T+bNq8g0G9ba8gICAiHB257cZJxWeySj9i9vP+X83f0NbpycpL47X8u/5K3qan7SniCO/+D9lYaS3m3Hime2t7NV6urlXz+QA/wCBV6d4U0DT/D2i2en2Npbw+Rbxws8cQUybVAySOvSvm74P2er/APCTaLcfEC01iLTvCVu8Gjxro13J57s5xKdsZxhcAZweF44Ne/8A/CeeH/8Annrv/ggvv/jNbRcVeS6v8On6v5mM1LSPb8+v6HUUVy//AAnnh/8A5567/wCCC+/+M0f8J54f/wCeeu/+CC+/+M0XRNn2Oor5l+MkuofG7xz/AMIP4OitXsdAWSa61ORcqZsEbFbspI28dTk9Frtfjh451q88IHSfAWm63Le37+TcXR0m7iNrCfvMN0QyT04yQM98Ve+Eh8G/D7whBotlHrctw37y8uf+Efvszykcn/U9B0A7D8azaVRtS2X4v/JfmaxbppNbv8F/wSj+y74vhvPDD+BdQs49M17w9mCe1CBDIgbHmY9c8N74PevZa+cPjLbt/wAJppfxG+HFrrJ8Q28ipeWx0W8jW6jxjJLRAdPlIzyMY5Fd14y+I2rT6BZ2nhnRNUh1K/j2XNzcaVeeXphKjLYEOZSMkDbxkZPFV7RuN38W3r5/P8CXTXN7uz/D+vxOM8R+DtL8baF8RvFTNb2moWmsSPpeplgjRm1iRT8/9wsrD0B56iofg6NU+NXiKx8X+LTC2leG0jgtrJX3Ce82gvM6/XBx9B2OYvENmNSj0H4b2dv4hs/A1kgn1bUTo9352oy53FNoj3DLEkkjGT7DMgv7n4cfEW91j4feE9Y1jw9q9si3OmR6bdWv2adBhXUvFjBGemep9qinaElfbZeqVr/Pp8maTvKLS3/Rvb+vNH0fRXmXgTxdNDFd6l4svNakv751cWNvoN8bexQDiNCYcs3PzMep6cCul/4Tzw//AM89d/8ABBff/Ga1ujCzOoorl/8AhPPD/wDzz13/AMEF9/8AGaP+E88P/wDPPXf/AAQX3/xmi6Cz7HgX7VnhddM8faPquh30unT+Kg2n6gsXAkG5FLHHUEMuR32+9fRvgvw5pvhPwxY+H9Jj2WtpGEBPV26s7e5OSfrXhv7Qk03i7xP4IutB0vW7q20y+aW9c6PdJ5Sl4jnDRgtwrdMmvXL/AOIOjQ2M81rZa9dTpGzRQDQ71DKwHC7jDgZPGTxUUmoQfq/u6fmzSpeTj6fjt+SR5/8Atmyovwrs4CwDzatCqjPJwrmuy+NZFv8AA7xGo4A0lkH4qBXjXxI0/XfidpEuqa7PfaPqNswbSNIj0a/khhGfnM0gg+aRgAAQMDHuax/iZ8T9a8S+C9R8Oa9rGl6TJBBiaxsbO6a5u5FxhXMiBYo84J5zxispv93OPV/5WNYR9+m1sv8AO57/APs/J5fwY8LL/wBOCn8yTXdV83fDLXL3XfC/hfSdastZ0bw1o8EEhWHTbqaXVZUwyHdFGVWEHBxklsDtXtP/AAnnh/8A5567/wCCC+/+M11zknJvzZyqLSSOoorl/wDhPPD/APzz13/wQX3/AMZpsvj7QVido4dcdwpKqdBvhk9hnyahySQ1FnEftHeMtQtraz+HvhXdL4k8QnyQIzzBA3DMT2zyM9gGPau5+FngzT/Afgyz8P2OHaMb7mbGDNMfvOf5D0AAr5Z0DXPi3o/xC1Xxufh/c6nq1/lVkvNOuGFun92MKVwMADnsPc57CT4x/Hplwnw2t0Pr/ZV0f/alZU5pJt7v+kv66m1Sm21FPRfn3Pp6vIfDVr4S1C58f+NPFWm6TdaamrvGlxfWyShY7eJI2KlgerBhx1Ip/iX4ia/ceFdNs9G0fUIdav4Al/dvpF6IdNcqN7BfKLSEEttAyMjk46+V/ES61yF9C8I+G/BWva34P0ZEmlSWxuIRqdx94tLuQNtDEkrjkk+1OcrSf3fk7/K3zuKnG6/H/gfP9DvfhD4NtfFHjD/hZ154fs9F0uLKeHdNhtUhxH/z8SBQMs3Ufn2Fe5V87Q/F74rXkKabB8NH0RnAjF7NZ3MsVuOm7y0Qk47AZ+lem+E/FOk6P4ftdPvtS8T6tdRqTPeXGhXxeVySWP8AqeBk8DsMCtIuNrLZf1/X4Gc1Ju73O8orl/8AhPPD/wDzz13/AMEF9/8AGaP+E88P/wDPPXf/AAQX3/xmi6FZ9jqKK5f/AITzw/8A889d/wDBBff/ABmj/hPPD/8Azz13/wAEF9/8Zougs+x1FFcv/wAJ54f/AOeeu/8Aggvv/jNH/CeeH/8Annrv/ggvv/jNF0Fn2Ooorl/+E88P/wDPPXf/AAQX3/xmj/hPPD//ADz13/wQX3/xmi6Cz7HUUVy//CeeH/8Annrv/ggvv/jNcD8MPife3+v+IE8RXV7cWauHsI7bSZZGhXz7hNpEUZYfLGn3+c5pOpFNLuNU5NN9j2aiuX/4Tzw//wA89d/8EF9/8ZqO68faEltK8UeteYqErv0G9AzjjJMXAp3QuV9jrKbL/q2+hryX4Q/Eqe+0G7k8V3V/d3YuVMT2ujzSqsbQRPtzBGV4Zm6/NjGc9a7N/Hfh9kYCPXMkf9AG+/8AjNKFSMkpIc6cotxZ5V8Jf+Si6P8A9dm/9AavpuvmT4S/8lF0f/rs3/oDV9N17XFP+9Q/w/qz5Pw//wBwqf4/0QUUUV8yfdnjn7Sn3tA+lx/7Sq98G7y0/wCESt7H7VB9q3yP5PmDzNu7rt6496o/tKfe0D6XH/tKtX4N/wDIi2//AF1k/wDQq+sdv7FpX7v85H53Tv8A6017fyr/ANJgdINY0k2TXw1SxNqrbGnFwvlhvTdnGeRxUpv7EXUVoby3FxMu+KLzV3uvPKjOSODyPSrFFeJePb8f+AfXJVOrX3ff1/rzKg1TTDDPMNRszHbttncTrtiPoxz8p+tKdS05TbA39qDdDNvmZf33T7nPzdR09atUUXj2/r7gtU7r7v8Ag9v66FYajp5e4QX1qWtRuuAJVzCPVufl6HrTDquli3huDqVmIZ22wyeeu2RumFOcE/SrlFF49v6+4LVO6+7/AIP9fgVxfWTXklmLy3NzGm94RIN6rxyV6gcjn3qL+2NJ+xfbv7Usfsu7Z5/2hfL3em7OM+1XaKLx7f19wNVOjX3fd1/ryIDfWa3iWRu7cXTpvSEyDey+oXqRwefaohq2lm2muhqVmYIG2Sy+eu2NumGOcA8jrVyii8e39fcDVTuvu/4P9eRWOo6eJLeM31qHuRugUyrmUeqjPzfhSLqWnN9p26han7J/x84mX9z1+/z8vQ9fQ1aoovHt/X3Bap3X3f8AB7/5eZUOqaYI7eQ6jZhLk7YGMy4lPopz834U8X9ibma1F7bGeBd8sXmrvjXrlhnIHI6+tWKKLx7f19wWqd193/BKR1fSVskvTqlkLV32LMbhdjN6Bs4J4PHtU322z+2/YftcH2rbv8jzB5m3129cVPRQ3Ht/X3AlU6tfd9/X/hvMpDV9JazkvF1OyNtG+x5hOuxW44LZwDyOPepDqFiLiG3N7bCadd0MfmrukXrlRnJH0qzRRePb+vuBKp3X3f8ABKg1TTSly41C0K2p23BEy4hPo/Py9D1pTqemqLYnULQC6OLcmZf3x4+5z83UdPWrVFF49vx/4AWqd193/B7f5+RWGoWBmnhF9bGW3XdOglXdEPVhngfWmHVtKFpFdnU7IW8zbIpTOux254Bzgng8e1XKKLx7fj/wAtU7r7v+CQC9szetYi7gN0q7zAJB5gX129ce9QjWNJNkb4apYm1DbDP9oXyw3puzjPtV2ihOPb+vuBqp0a+77uv/AA/kVzfWIu4rQ3luLmVd8cXmje688hepHB59qYNU0wwzzDUrMxW7bZ3E67Yj6Mc8H61boovHt/X3Bap3X3f8EqnUtPVrZTf2oN0M24My/vhx9zn5uo6etA1HTy1yov7UtajdcATLmEer8/L0PX0q1RRePb+vuC1Tuvu/4Pf/AC8ymdV0sQQXB1KzENw22GTz12yHphTnBP0qQX1kbySzF5bm5iTfJCJRvReOSvUDkc+9WK821DVdYj+LyaSbi/LSSQyWsaSAWotGjbf5i92LRT4OC2dvIWk5RXT+vuKjCo+q+7/gneHWNJFkL46pY/ZS2wT/AGhfL3em7OM+1TG9sxerZG7txdMu9YTIN5X1C9ccHmp6Kbce39fcSlU6tfd9/X/hvMpjVtLNrLdDUrI28LbJZfPXZG2cYY5wDyOvrTzqGniW3iN9bCS5XdAplXMo9VGfmH0qzRRePb8f+AFqndfd/wAEqjUtNb7Tt1C0P2X/AI+cTL+56/f5+XoevoaQ6ppojt5DqNoEuTtt2My4lPopz834VboovHt/X3Bap3X3f8Ht/n5FcX9ibma2F7bGeBd00YlXdGvXLDOQOe9RHV9JWzS9bVLIWsj7EmM67GbngNnBPB49qu0UXj2/r7gaqd193/B/ryIPttn9t+w/a4PtW3f5HmDzNvrt64qEavpLWb3q6pZG1jfY8wnXYrccFs4B5HHvV2ihOPb+vuBqp0a+77uv/D+RXN/Yi4htje2wnnXdDH5q7pF65UZyRx2pg1TTTHcSDULQpbHbcMJlxEfRufl/GrdFF49v6+4LVO6+7/g/1+JVOpaaott2oWg+1f8AHvmZf33T7nPzdR09aUahp5luIhfWxktl3ToJVzEPVhn5R9as0UXj2/r7gtU7r7v+D3/rqUzq2li1iujqVkLeZtkUvnrskbJGFOcE8Hp6VKL2zN61iLu3N0q72hEg8wL6leuORzU9FF49v6+4EqnVr7vv6/15lIaxpJsjfDVLE2obYZ/tC+WG9N2cZ9qlN9ZC7jszeW4uZU3xwmUb3XnkL1I4PPtViii8e39fcCVTq19339f68ymNV0swT3A1KzMNu22aQTrtjPoxzgH6046lp4a2U39qGuhm3BmXMw9U5+bqOnrVqii8e34/8ALVO6+7/g9v66FUalp7NcqL+1JtRm4AmX9yP9vn5eh6+lNOq6WIYJzqVmIrhtsLmddsp6YU55P0q5RRePb8f+AFqndfd/we39dCuL6xN3LZi8tzcxLvkhEo3ovHJXqByOfeojrGkiyF8dUsRaltgn+0L5Zb03Zxn2q7RQnHt+P/AAAaqdGvu+7r/XkQG9sxerYm7gF0y71gMg8wr67euOOtRDVtKNrLdjU7I28LbJZROuxG44JzgHkcH1q5RQnHt/X3A1U6Nfd93X+vIrHULATQQm+thJcLugQyrulHqoz8w+lINT01hcldQtCLU4uCJl/c9fv8/L0PX0q1RRePb+vuC1Tuvu/4Pf8ArqVDqmmhLdzqFoFujttyZlxMfRefm6jpThqFibia3F7bGaBd00fmrujXrlhnIH1qzRRePb+vuC1Tuvu/4P8AX4lI6vpK2cd4dTshbSPsSYzrsZueA2cE8Hj2qb7bZ/bfsP2uD7Vt3+R5g8zb67euKnoovHt/X3AlU6tfd9/X/hvMpDV9Jaye9XVLI2qPsaYTrsVvQtnAPI496lN/Yi5htTe2wnnXfFF5q7pF65UZyRwelWKKLx7fj/wASqd19339f68yoNU0wx3Eg1G0KWx2zsJlxEfRjn5fxpW1LTl+zbtQtB9r/wCPbMy/vun3Ofm6jp6irVFF49v6+4LVO6+7/g9v8/IrDUdPMlxGL61L2w3TqJVzEPVhn5fxph1bSxbQ3R1KzEE7bIpfPXZI3TCnOCeD0q5RRePb+vuC1Tuvu/4JAL6zN69kLu3N0i72hEg3qvqV6gcjn3qH+2NJ+xfbv7Usfsu7Z5/2hfL3em7OM+1XaKE49v6+4GqnRr7vu6/8P5Fc31kt5HZm8txcyJvSEyDey88hepHB59qjGq6Wbea4GpWZhgbbNJ567Y26YY5wD9auUUXj2/r7gaqd193/AASsdR08PbIb61DXQ3W4My5mHqnPzdR0pBqWnMbkC/tSbUZuAJl/c9fv8/L0PX0q1RRePb+vuC1Tuvu/4Pf/AC8zlfiNeS3Xw+1SPQdUtY9QvbOWLTpFuVXzZSpACNnBbPAx3rwHTZpdS+Fkfwp8NeBdV0vxJdJHHrl3eWghjiUOGkmkkJy2eMZ7Hjtn6oorNwg27rR/o/6v3NYzqRS1Wnl5ev3dvMw/D8uh6H4T061g1Wy/s+zgjtIpzOgRii7cbs4zx0rVN7Zi9FibuAXRXeIPMHmFfXb1xU9FaylFtu39fcYxjNJK66dPv6/8N5lMatpRtJbwanZG2ibZJMJ12I3HBbOAeRx7086hYCaCA31sJbhd0CGVd0o9VGeR9Ks0Urx7fj/wB2qd193/AASoNT00rcsNQtCLU4uCJl/cn/b5+XoevpQdT01VtmOoWgW6OLcmZcTH0Tn5uo6etW6KLx7fj/wAtU7r7v8Ag9v8/IrDULAzzwC9tjNbrumj81d0Y9WGeB9ajOraUtpHeHU7IW0r7I5jOux254DZwTwePartFF49vx/4ANVO6+7/AIJAL2zN6bEXcBugu8weYPM2+u3rioRrGktZNfDVLE2qtsaYXC+WG9C2cZ5HFXaKE49v6+4GqnRr7vu6/wDD+RXN/Yi6itTeWwuJl3xReau+ReTlRnJHB6elMGqaYYriUajZmO2bbO4nXER9GOflP1q3RRePb+vuC1Tuvu/4JVOpacptt1/aj7V/x75mX990+5z83UdPWlGo6eZLiMX1qXthuuFEq5iHq3Py/jVmii8e39fcFqndfd/we/8Al5lM6rpYtobk6lZiCdtsMnnrtkbphTnBPHapRfWTXj2QvLc3Uab3hEg3qvHJXqByOfep6KLx7f19wJVO6+7/AIP9eZS/tjSfsX27+1LH7Lu2ef8AaF8vd6bs4z7VMb6yW8SyN5bi6kTekJkG9l55C9SODz7VPRQ3Ht/X3AlU6tfd9/X/AIbzKY1bSzbTXI1KzMEDbZpPPXbG3TDHOAee9fM3w78SeI9F8a61H4Y0621F74tuDgMTi7utu394mc7m9eleu23xRN94XvPEOm6CLi1s3kimRr5EkjkV9gRlwcHOCfQdN3GfM/AfhH4ibbzXNI1OXTBqTl3wyRh18x5FCgqWwDI2CTyD6VxYitT5o2vp2329Duw1Ctyy5ra23239ex0eqfFLx5pdvLPqWj6JaRwyrDIZpI1KyNnCkG5zk7W49j6VPrPjf4oroskv/CN6L5dzE6wMZosSnGMKRdHcfpmuK8T6kl/8NvE13fWkmr62buPTbrV4h5+IXceYAV+VFCqRhAB8ynuTXven6lE3gi3W+1Sznvf7NX7Q6zKQ8nlfMR9TmiFSEtXJr1t/kE6VSOiSb8k/8+39dDg/2X7q2TwlqcDXESyrcxSshcBgn2S3G7Hp716jLq+kjTvtp1SyFq5KLN567GbngNnGeDxXmf7Ln/Il6j/1+xf+kdvXrMv+rb6GtsK4+yjdf19xz4tT9rKzXXp/wTwP4S/8lF0f/rs3/oDV9N18yfCX/kouj/8AXZv/AEBq+m69zin/AHqH+H9WfKeH/wDuFT/H+iCiiivmT7s8c/aU+9oH0uP/AGlV34V31np/w7hur+6gtYElk3STSBFHzHuapftKfe0D6XH/ALSrlfDPhjRLzQoNe8QTvPbW8cjLDcS7beBVZtzkdO2STxX0uJqunkdJpX979ZH5xeouJ8R7NXfKt/SB2F78VtDedrfw/p+qa/MpwTZ258sH3ZsfngiqjeMviBdfNZ+CLS0Q/dN1fqx/EDBrNh8aWtvCFsfCOumxX/VyRQ28alP7wjaVZAPYoD7VPN44sLyFY/DoTULwkiWKUtB9lAPJmUrvQ/3VK5bHGBlh8bLMU05e0Vlva2n5n0/1fES1nVt/hSX53f4loeKPiZH80nhfRZx/djuyp/MnFSp8StUsf+Ri8D6tZoPvTWjrcoPc4xgfjXPJ4o8V6YGn1TTtP1e1BLP/AGarwzxrj+GN2cSn/gan0BPFdpo2pWOsaXb6nptwtxaXCb4pFBGR6EHkEHIIOCCCDyKVDH+2XNTnf+vvD6tVWsar+dn+l/xNXwx4z8M+JBt0jVoJpu8D5SUf8BbBP1HFb9eb+IvCOha4fNurMRXQ5W6g/dyqex3Dr+Oao2niLxP4GdY/EDy6/oGQBfov+kWw/wCmg/iHv19+grup4zpUXzF9Zq0f460/mX6rdfij1aiq2l39nqlhDf6fcx3NtMu6OSM5DD/ParNdydzvTTV0FFFFABRRRQAUUUUAFFFFABRRRQAUUUUAFFFFABRRRQAUUUUAFFFQXF7Z2x23F3bwn0kkC/zoGT14n4r16a/+I9nd+HYtVttReVtMeN/LR2aMO6lVbhVKu7HzTkqAVTdg16zJ4i8PxSGOTXdLRx1VruMEfhmvKPjzrXgsW9rqFvrGkNq372GRobxDIY/IlZCyqedsqxlWIyp+6Rk5iexpT3PXtE/tT+yrf+2hZjUNv7/7IWMW7/Z3c4+tXKyIfFHhqSFJE8Q6S6soIYXsZBH51Zh1rR5jiHVrCQ8fcuEPUZHQ+4q7mdmXqKRHSRdyMrD1BzS0CCiiigAooooAKKKKACiiigAooooAKKKKACiiigAooooAKKKKACiiigAooooAKKKKACiiigAooooAKKKKACiiigBs0kcMTzTOscaKWd2OAoHUk+lfOHj/AOOniS71aPTfBNqtvBcMq20rW3m3MzE4jwrfKu9s4UqW2gnIY7R237S3jCfRfDK+GrC1Nxc63BNFP8pxFbbdrtkdGO4AAjn5umK8La6+x3lrLZCV9SjlV7RbZQ0vmRncCAeOMZO75R34relS502ergcHGpTlUn02vsfX3hmXV5vD9jNr1vb22qPCrXUUByiOeoHJ/mee561o1816H44+IHh7wrHZ3F5o1hDG7vLe6lcPNLl3LY3M23jOOev6VL/wmnjy6sf7RX4j2Mdn/wA9YLC3aLrj759+OtaLBy6tI8903dn0fRXzDd/E74haUyqPEV1qDsu5Y5tAEO4c9yFGDjrmui8I/GvxhdWIvdS8J2t9a+Y0e+zn8qT5ThjtJYNggjg9QaTwsr2i0/68xujPlUraHvlFcDovxe8E6ha3El1qEmkXFtE0s1rqEZikCqCTjqG4B4BJ9q8c+MvxGvfEurX+n6XeXC6FaO0MC2+7ZeOvDSOwIDJuyFUttIAbuMZOlNS5WrMqhhp1p8qPqGivAf2XPDHiu0vT4mvri5j8P3enMlpBLOQszO8bpMsOMAbQ4DHbwflXB3V79WZnVgoScU7hRRRSMwooooAKKKKACiiigAooooAKKKKACiiigAooooAKR2VELuwVVGSScACodQvLewtJLu7lWKGMZZj/AJ615H8UfGslroUmp3ilYHYRadpwfa13Mfu7yO3G446KCe3Pn43MI4ZqEVzTey/V9kelgcunirzk+WC3f6Luzi9WXwxpH7RCW2k6k40bxErf2va/ege5feQTnplgrA88kjhdorz3xL4y+Jvw/t5vB2satPbQOjLCZFV2EPKDY3J2kZx/u8YxQdIW7SSbUpZJr24fzpp1YoRJnOVx93BxgDoAAOAKbr2jya9dQ3fiDUr7V5LeIQx+Y6Rv5YOdu8Jz3xkEDJ4rlp4pP+Jv5bHXUw1v4e3nub/wem01fg34rsotWjl1nXw1lYaavMjTiIlCAeqnzFJJAVQpycA11OrfBvw6uk3bDUL7csDkf6PaAZCn0hB/Wue8F+L/AAv4NvNWh0/w5cWkDyRrBLdzokrxLEmd7McMfNMxypxhh6Vr6r8U5tY0W8ttN0efThLGU+2XTrhUI5dFHU4zgtgd/mAweXFVKs6i5Fouuh3YSFCFNuo7yfTXQ0vgharNoV5KJp4ZVmhAeKQqQPssNem22peILH5UvE1CHoY7gYfHsw7/AFrxT9nSXUjq2pwafHdHw0sQJkuQMm6+TbsJ+Yr5ec544XGM8+2DqK8uupUq7lTk4vydvvW33nq4ZQr4ZRqRUl5r8nv9x598Jf8Akouj/wDXZv8A0Bq+m6+ZPhL/AMlF0f8A67N/6A1fTdfqHFP+9Q/w/qz8W8P/APcKn+P9EFFFFfMn3Z45+0p97QPpcf8AtKvOr7VtSXwbp+kppsY02S8t1uLt7nDEG7XKrGFOVPCksw4J4Nei/tKfe0D6XH/tKuO0m2hvPDENrcJvikR1YZx/G3fsa9DiHEyw/DlGS6zt8vfPz6i7cUYj/Cvyga1RxwxRySSJGqvIQXYDliBgZ/CkSeA3DWyzIZkUM0e4bgp6Ej0ODz7Vz2i66seoeJrfVJ9h02680bj0t2iRlYD0yHH1FfkUKcpJ26H1STOmrG8Ga1H4Y1TXodSs9QtNGmuluLafyPMjR2GJeEJKoSA2SABliSOa07OWSa1imkhMLuoYxk5K57H3qY8iujB4yeEqOSV+g07HaW80Nzbx3FvLHNDKgeOSNgyupGQQRwQR3p7qroUdQysMEEZBFcJ8Irryv7e8Or/qdKv82wxwkUyiQJ+DmTHoNo7V3lfbQmpxUl11KaOIY3Xw31Y6tpqyS+GLqQf2hZKM/ZWPHmxjsPUfh6Y9bs7mC8tIru1lSaCZBJHIpyGUjIIrl7iGK4gkgmjWSKRSrowyGBGCDXI/DjxJpvhPxXefDvVtZtI0LLPpAnuVDlZD/qcE53ZPA6nn1FdmFquMuR7M4acXhqqjH4Jfg/8AJ/g/U9booor0T0AopryRo6o0iqzfdBOCfpTqACiiigAooooAKKKKACiiigAooooAKKKKACiiuW8V+KzY3f8AY2iwLf6w4yUz+7tx/ekPb6f/AFs60aM60uWCMMRiaeHhz1H/AJt9kurNbxP4g0jwzpEuq61ex2lrHj5myWYngKqjlmJ4AAJNfLek3ll4kvdX8QLo15dvdalcXPmDTXmeJGkJjRmRWG5U2jAJxj6V0Hx50zUreDQ9S1O/kv7ie8kSSVuI45DExRVXsMB/rgVs/Cxv7Z+HWhLoGvvpotLNVmjhijdjOPveZvByu7OQME5PzU6mHi6jpqV7f1oKjjJqiq0o2u9uy87df6uc/Yy2lxAtxZtE8bjhkHX/AOv7Val/1r/7xqTXpdPuPGesXOlOHt3eNZmX7jXKgiQr+AjB/wBpW75pk3+uf/eNedOPLJxPXpz54KVtyRB/oL/74qLVW0+R/wCzxZteXLR72ggtGnYLkcsFU4HuetSr/wAeD/74/lU/wwimvNP1TTodYl0zVE1Waa+aGJGmkQj91jzAwChdnY8LjitKFL2suW5liq7o0+ZI0vgf4r0HRPFWo+E5UfT3vTFLEjW/kolwSyFHBAKu4Ee0kYbAAOSoPu1fK/xq1G2OvQ2kV9Fc61aaBOt7JAm12lLJ5GFGSG37iFByCwx1Fe6+HfFl1b38ei+KY47e7kOLa7TiG59v9lvb+XGeylh5y5lHXl+/+l1POr4ynT5JVNOfr0v+l+h2dFFFZG4UUUUAFFFFABRRRQAUUUUAFFFFABRRRQAUUVz/AIv8XaP4ZtRJeSmWd8iO3iILsR/Ie5rSlSnVkoQV2zKvXp4eDqVZWS6s6CivJY/jJ/pP7zQMQZ/hucsB/wB84Nei+F/EGm+I9OF7psxZQdskbDDxt6Ef5FdOJy/E4aPNUjZf12OHBZzgsbNwoVLvtqvzNWiiiuI9MKKKKACiiigAooooAKKKKACiiigArlviF440fwZYJJeFrm/n4tLGHmWdvYdl9WP6nij4meMrTwZoH2t4/tOoXDeVYWgPzTy//EjIJP8AUivAtU/tSK11LxPqlwl74huIyfNkGUhJ4VFHZASOBjOK66FBSXPPb8zSEOZkWp+I/wDhLbrV9c8Qokeqb1tLKGANshijJyuejEO0mWPXjHGKpeBdKtIp7zxK0aRGUPFGQMZjBG9z9WX8lB7modE0J/7BVrabdHZWu64kl+UBlBJA654Gc+9aWmg+GPh3G6Rhpre0MojbODM+W2+w3tj2FdSSVtNtT1a7hSpewpyu76rtpt5LqZeq3uieMITLBdNBFZ5a1vI0PnSSEciMEYCdAd45xwvCtU9lavodzbaxLpdvJK/EHmIDK7Y4KoPmJwT0Hc1m6RbC1to5sPcK0nmzTFR+9kY7mY44ySSfxrpJtMae6l1RPFupTXupTxxW9ppwiSViWxHCu8EgDPcgDknqamV4x5mtepONcsFRUIx5lPe92l5abfMztbj8Q61dCS48P6jJ58ZAXyxGqoBnHzMNvU8HB/HiqGlf2fo+mXVouk3lujAqs0Ynt1hK8HLLgcFuhIxWp4l0/XfDPjSPw9d/ECVr8BGniS4M32UOCyeYGiUMCoJyvTjO3K5i1XxL42tNKmu2vNMNlDcLbfavsozLIU37Apk+Y7PnIUcD3IFZe3hKPM9jF1cU6ag4QcdNrq1un9fkcykGoap4ostC1y8ksdLW42qbwiVpGX7qiTG4FmP3Wc524xzzG3h1bS/ttJubWXU9Lsrhmv44nbzPs3mEHYOF3YwBn3IAwTTZrSe5UWF1dNFawWga6aABUJYkAcg4XCtx6AV3ngbTbe30/wDtKNZy14i+U1wcyi3A/dhj6kEue4LkdhVxhzSs/wCvI7K/7jmafxLbTR9dj6U8La5o/iHRYNT0O6iuLNxhSnGwj+Ej+Ej0NalfNem6hqXgjWm8RaChktZCP7T04fdnTu6js45Of/rg/Qvh7WNP17RrXV9LuFntLlA8bj9QR2IOQR2IrnxGH9k7rY8WUbF+iiiuYgKKKKACiiigAooooAKKKKACiiigAooooAKCQASSAB1Jorm/H19JDp0Wm27bZ79jHkdVjH3z+XH41z4vExw1GVWXT8ey+bOnB4aWKrRox6/038kYWr3zeINTMmc6bbORAvaVh1c+3p/+uvAPEutnxh4rl1oPv0y03W+lr2KZ+eb6uQMf7IXvmvUvixfSaN8ONQWxwk0yJZQ/NgjzWEZYH1VWZv8AgNeSWsMdtbR28ShUjUKoHoK+Vw3NLmrVHeUv6+7ovI+uxnLTUcPTVoxX9fPqx6LtGMk896dRRW5xEZkTcVfAHuRzWhoHhpvFkV61wrrotrE5uHGR9pcA4iU+gIyx/wCA98jnfDnhPUtf8YXOnxXrRiaKS8jSS7mSMBHRSNqHac+Yp5HrXoGoeCvHltoNxb2/iaKGCK2ZUjjupVVVC9ANuAMVpJwjZKWo6cJyvJxujX+A/wDyL19/13h/9JYa9GHUV5z8B/8AkXr7/rvD/wCksNejDqK83EfxGezhP4ETz74S/wDJRdH/AOuzf+gNX03XzJ8Jf+Si6P8A9dm/9Aavpuv1Hin/AHqH+H9WfiXh/wD7hU/x/ogooor5k+7PHP2lPvaB9Lj/ANpVyXhov/YtuGUBcNtIPUb26+ldb+0p97QPpcf+0q5Tw2R/Ydrz0DZ/77aujir/AJJqh/j/APkz89pf8lRif8C/KByXxF1bwztlj1Cw1afULQHyntLaeORO/wAsygDb/wACxWp/wqi0k8ATX6zXGo+KpbGR47uPUZGScnc8cOWbY0fKruIGcbuCa0/FOtaXoulzXGp3ESAqVSIkF5WI4RV6sT6Cux+H9hdaV4F0TT76Pyrm3sIkmjyDsYIMrkeh4/CvkMltKk/ddvP9D6+LaWhxeheJNN1kxpYtM8xUmeIxkNasOCkufuOCCNp5yDxwa15AzIwRtrEcNjOD61i+BJvt3hez1iTb9o1VBf3DL3kl+cj6DIUeygVo6nfLYwiVra7nGelvCZGH4DmvnK8Iqs4U9kyGtbIPhS403Vta0TUXLard3DaksoGI7iHCR/IOoKbVDKc8sCCd2B6HXkGj6tZ678TPDK6TJI8tm13Jeo0bI8MfkFNrqQCvzvFwfavX6+zwM5zw8XNWf+WhbCvEtSYaf4Q8N6u2lS3d3BPPNq8ot2mEl15gW6hlAB+VmEgBb5cIFHVQfba4L4iWM+kWOratYbZrPU4hBqGnk4aWZwIo5YT0EuSilWwrAKcqVJbrvozCvT9rSlDr09Vt+J6T4BkuJvCVlNOsqrJ5klsspzIts0jGANnncIjGDnJznJJyaseLtSuNL0Ce6s0R7xmjt7USA7POlkWKPdjnbvdc47ZryXw5q3jb/hGdMs5taXSFt7aONYrS1R5VCqBtkeYOGP8Auov49SzX73xYtj9qbxJqGrpaTwXn2GeC2VZjBKkoQNHErKTsxnJHPSp/1gwfMoXd/TQ2hK6Tlozv9P0XR11y40TUdNs9TkisIrm51DUAstxdPI8gJ5XAUbCcAhV3KFVQBWr4AkuJvC1u88xmTzrhbWUyFzJaiZxbvuOS2YRGdxJJzkk5qaKPw74u0ax1J7Ox1WxniE1s08CuNrD0YcH1HXjBrYAAAAAAHQCvbRo2FFFFMkKKKKACiiigAooooAKKKKACiiq+p3kGnafcX1022GCNpHPsBn86aTbshSkopylsjn/HfiC409YdH0gCTWL4ERZ6QJ3kb6dvf6YrO0DSLfSLUxxs008p33Fw/LyuepJqj4ThuLt7jxJqK/6bqR3Kp/5ZQ/wIPwwfyrfr2JRVGPsY/Pzf+S6fefPU28TP6zU/7dXZf5vd/d0KWu6Tp2uaTcaVq1ql1Z3C7ZI2JGecggjkEEAgggggEHNfOHhnw7o91o9rOY5BKsflu8Vw6FwOMNtI3cY619Iazqum6NYPf6rewWdshAMkrbRk9APUnsBya8sl0b4J3Ukk8PiS006R5GaSOPxFLbFTnkeUZRsHsFHbHFediqXtGrNXPZwdb2afMm0zFaA28Vra2bR2VsH2yOtsZRCm08iMMu75to4PQk84rLju9QliSSbxJBbzM0CyxN4UvTsLnEvPmYIj5P8AtDpXSyeG/hSZ/Nh+J8sCjG2NfEkLKMf7+4n8Sa871q5gg8U6vaaf4xuL7TredFtrhdQgbeDGrH5gfmwWIztAGMZPWuCdGUFdnp08RGo7K50ltdarIk0UerLdBGlIx4euLZXZZQsY3yS4AdMuTglemCa2fEGiabqHlXVxAwuEXCyxSNG+PTcpBxz0rA+HVr4Z1fStTXxV8RLnTJ474xxQHWbaImPyo2DdWz8zMMg44xgYNdfHofwj+zLBc/EBbsA8tJ4pClue+x1H5Yqo4eUkmmiJ4qEW4tP7ih8NvCuky/Ee2mOlxNBptg80RydqTmRQrsM/M2AxBbOCM8EA17Hq+nWmq2MlneRh4n/NT2IPY151o+vfCfwTJdy6FqS3NxchEkaC7mvvMYE7I/NdmRCS3Qso5BOBzSax44164imnVYdAsLW+Syv0YLNfQeZtCSgnMSj50JGJBgnnIxXdRqxw0Vrr5HnYihLGSfu+6+56H4L1y5sb1vDOv3G6eJC9nducC4iHYn+8o6+w/E6t7458GWbOlx4r0VJEwGjF7GzjJwPlBz19q+d7WW013U4IodN1Xxy9lqdzFcPNuuYHiMZZCHlIgjcHyxhdvRsDmug8DeA/FfibwlbP52i6Pbvph02TO+4l/dvlN0ahFBX5sfMfve9Z16rrP2kIWXXtf9L9jTCUFhoqhUqXetu9tPvt39LnoHi34t6HawTWPheWHWtbKN5cJ3JDGQPvSPjoDgFVy3PQdR45p3jrX4vHCX/iTUdTuLq2nVRZQXAVLogxMoUBsRhRKufLRjIm7IXBrvtT+CetyXGoa3F4wgl1qVZJIVXTjDA0hCAKwMjnbiMDjkElufuml8IvEkHhXxYvhTXvC89nr2rXLf6XJEouXUYAVz92RBg7TEzKFHIBBY8r5m9TuXIk+XU9k8G6zN4g8OW2rXGl3OmSTNIDbXCsrqFkZAcMqnDBQwyBwwrXoorUwCiiigQUUUUAFFFFABXkPjn4haxca8+h+F8psk8nzEQPJK+cEL1wM8evevXq+fPCif8ACOfFGGHVbgWq29xIkkshwpBVsHJ7HI5969rJ6NObqVJx5nFXS7/1+p8zxJia9NUaVOTjGcrOS6bdfv8AuKtz458WvYXGm3OqTMknyvuUCRcHkBgAR6Gsiz0z7VpF7qJvbWL7Ls/cyMRJLuOPlGOf6d69G8L+J9Lht0utfvbe61Kz1KSGNgwKvHMUDyg91Ch/wxTf7U0G6t59Ng1Cyhs7K9sbeLznCmSCN/ncf3sszE+3Ne+sS6TcYUuXVXa2evp2t/SPkZYKNdRnVxHPo7JvVaXV9dNb/cu55xoml3WsailjZhPNZXYFzhQFUscn6CtDw3NrtjpWrano941rDDHHHdMr4Yh3wu33yDz1AzXodt4s0mSO6vNQvLW4aG5v5LeLcEYxFQqRggZG7J579e1Zfi7VdLvvC2px6fqVksbize3swQhjiAJMagDlg5JNN4yrVlySp6O3mt9enYlZbh6EPaU615JSemj+HTrpre+rb8jH+GfifWrXxZY2pvLm5t7uZYZYpJC4+Y43DPQjrn2r6Ary/wCCHhizXS18R3duzXjSOtszn5VQDG4D1J3DNeoV87ndWlUxLVNWto/Nn2fC+Hr0sEpVpX5tUuy/4O4UUUV459GFFFFABRRRQAUUUUAFMuJore3kuJ5FjiiQvI7HAVQMkk+mKfXmf7Q+sS23hK28PWkhS6124FrkdVhHzSt+WAfZjWlKm6k1EaV3Y84udWn8ZeKrnxbdbhaqWt9JhYY8uAHG/H95uSfy6Yqj45NwPDM/2bO8ywg4XPymZA3/AI7nnt1rXt4Y7e3jghULHGoRFHYAYFZ/ii4itdHMs+/yjPAjFOoDTIufYDOSewr1qllBpbWOmMlFp9jltS1W803wrrlimyNbizmVy6nMZKEEjkc4rT+IN1Z2vgOdNV8uQzpHBGMlA8xI2kYIPDDdgHOFNR+LJQthr2imFLyS5DqtxIQZBkYxn9Pzqr4vvZNW+HVvf2qRxZuLfzUnGSjLMEIGO4f8Dj0NZVHv6HoYqKnONXktzW176LUn07UZbfwtF4eht1aNQqo2DuwMcY7ngU2/0m+tbRJbqymgKypJFcK5V4mHIIKn5TnBB6gin6JcR2utQ3QikeGJ9zDG4qvTJx6ZrB+I+uahp/juyVfEt1JoGoGIyojqRGm8CQYYEAgEMDgdcdqK1RUoXaujoxNaWErKnTp+5LWT13/z9dyxrCapdyza/O1zq98PLhMlzcAMwAIUMxGWwC2Cc4/GneHWstUvLex1af8A4lrTtfTWyMGW3uV/d7mBT92TjG5G5A9sjo4/CtvffG+4+HugeLYpFt7Lz/tN3aLIGmGGaIbCoOEZTn1yO1Zmj6c0lv4hli8T6Tbwafrcej3Mv2Zh56s4XzR8/Kja59wvXmuL6xQdlsu1hV6lGrDki+Ven/D6mTrludY+Jd5pemW1oNNkFt5+1yFe3TJlOAOMljGMe/Tk16VXEeB1ubW9s57iJVW+slhkk8vBMybpET67WmP0UV29d9Fbs82vFwap3vb7/n5hV34Ta43hLxsPD80m3RdcctbA9Le7/uj0DjjHrj3qlWZ4nsXv9HmjhYpcx4mt3Xqsi8qR6en41q4qacXszC19D6ZorA+HfiBfFHgrStdGA91ADKB0Ei/K4/76BrfrxZRcW0zBhRRRUiCiiigAooooAKKKKACiiigAooooAK4LWpvtni+7k6paRrAn1PzMfzOK72vNtObzZb64PJmvJXz7Zr5/P6j5adPu7/cv82j6XhumnUqVOyt97/yTOC/aASRvDmiyKpMUetRNMR0CmKVRn/gTL+Yrz9G3DPT2r3LxhocHiPw3e6NcNsFwg8uTGfLkUhkfGRnawU474xXh+maH481G6vrKx8JvPcabKILs/aUVQ5UMNpJGQVYEH0PauHCJ1Icsd0d+Yfu6nPLZhUcjeWryu2EVcn2A6mo5H1Cx1CTTdd0u40m9Rd/l3AwGXOMqehGfSm2lve+J7m40fw9brfyxIGvdsiqIojnIySBvYAqoz15OACa3dNxdpaHGpKS93UZ4c8SatoWp22s2ltYzXKaY63Md1I0aqJGjbOQDjmI16Ra/FPRtQ8Iz3Oo2eoWNyYJFkjW1kljztPzJIFwynsad4X+HFpNqM+reItPjMcjbotNlZZQvoZcZViv8KjKjlskkbeh1jwd4TGkXhHhzSgRbvgi1QEfKfasKtSg5pWv6HdQpYmNNu9l2ZhfAf/kXr7/rvD/6Sw16MOorzn4D/wDIvX3/AF3h/wDSWGvRh1FcmI/iM7sJ/AieffCX/kouj/8AXZv/AEBq+m6+ZPhL/wAlF0f/AK7N/wCgNX03X6jxT/vUP8P6s/EvD/8A3Cp/j/RBRRRXzJ92eOftKfe0D6XH/tKuT8Nqo0O2YKASGyQOvztXWftKfe0D6XH/ALSrkfDJm/siAOkYj2tsYMSx+ds5GOPzNdHFX/JNUP8AH/8AJn57S/5KjE/4F+UCK+8N+H7j7RLcaRZF5UZZJPJUMQRzzXU/Cq5nuvh5o01xJJKwt9iyyElpEViqOSepZQpz3zmuW8V6ZqGsaZJp9lqY0+OZSk0iRbpCpHRSThfrgn0x1rqPhtra6xoEls1rBaXWlTtp9zBAMRI0YG0oOyMhRgO2cZOM18Zkc7xknK7007H1y2OO8E2tktlNf6XJOul3c8kunW7OdkNuzErtHGA33wD90MF7V0BIUFmIAHUmuU8E6hFY6XYeFZEkfVNNT7DdQqP9X5OEMjZxhGG1l/vBwRmuh1PTbDU4lh1C1iuolO4RyjcmfUqeD+NeJjFL6xJ1NNWTL4tTGe4tLP4leG9V06aNrm6mfTrxYSGM0LRsyhv911Vs9QAexNeuV4n4wtfCujiG6haz0bXIwZNNuLWICdZACAQqj515IIIKkEg9a9A8C+ONJ8R29hZtdwprslgtzeWKq4Nu2F8xTuHykMw+U84IOMHNfTZTUUsOoq+nf9DRRbjdLY6yuF8TXbat4r+xKxFlozBpAD/rLp0yAeOiRuD1IJk9UFdpfXVrY2ct5e3MNtbQqXlmmcIiKOpLHgD3rzDQfEWla94h8RnS7lJ4lvVaORekqeTGm9fVdyOARwQoI4INVm05wwsnHrp8ibaNmjqNzeQSQpZ6e13vJMjeaqBFGPXqTngex5FWLjzvs8n2fy/O2Hy/Mzt3Y4zjnGar3IureynktIRc3AQ+VEX2Bm7ZJ6D1/rWXDq+vLEtvP4Xu5LsKA0sdxALdmxyQS+8Ln/Yz7GvkYwclpb7/APNhOKTtF3Nz4Z6xd+FvElv4fvpIn0zWJn8nylKx2t0dzYUEnCSDtk4fp94mvZa+erOy1S81zw5pN7dQXOpza1BfAQIVEEEMgmcE9wApQMQucqOpr6Fr9CyOtUq4Vc7vZ2T7o0drKwUUUV7BIUUUUAFFFFABRRRQAUUUUAFcV8Upmuk0rw7GxH9pXOZwP+eMfzN/T8q7WuB1lvtXxRIb7ljpgCj0d35P5V3YBfvef+VN/wCX42PMzaX7hU/52l8uv4JmqqqqhVACgYAHYUtFB4GTwK2Mjx74zX91P440uHT9OvNSj0e0kkv0tl8wxm4KiMhRyWAhfPcCQYzk1wmkXM2u6pqOvWNq8MH2QWkHnptaSRGf5ip6YJxzzxVrxJe3Fz4Y1fxk2krcyatLLNZatYX/AJFxaoRtjV1UqSI4kUkAnO3kDk1FpunrZeAbDSXztmWC1kPOW811Rj+TGvCxNVXlUex9FQh7Omo9jEi1jxDaWyR6hqtnHNvk+Vrq3Vgdqbc9tm7zMgc4xWrpPi7TFvbhdS8Q6eApYZa9gKk72xtCnIG3bnPevQbTSdLtY9lvptnCvTCQKB/KrEWn20kqRx2cDO5CqojHJNfHf6yQ5tKb+/8A4ASx7l9lHL2Xibw7Jbyhdf0wqRlT9rTqPxrYF9ZajZh7O8t7j5Q37qUNx+BrUvdIt7O7e2mtbUupGSqKQQeQQfpXP+NNJ03S9S0XUrKxtrZ/tohkeOIKWEismCR1+ZgfrXbhc9VesqThZ3tv/wAAUMRd2sc34ettcuEv/CdnoU2o3bbt8x2i3Mc7vtllfsPlYkYJ+UgA8Z9X0D4X6JDsuvEjt4i1Dyoo5Hul/cfu1wuIfun1y+457isf4d3H2Tx8IS22O+sZIz/tyROrIP8Avlpj+deq19lhKUHHme5w46vUjPkTshEVUQIihVAwABgAVm+B5P7M8Z6vov3YLxBf269g2dsmPqcflWnWJqLfZfHPhq9XjfLLbP7h14/WvTprnjOn3T/DVfkeHiH7OVOr/LJfc/df53+R6HRRRXjn0IUUUUAFFFFABRRRQAUUUUAFYXinwjofiQK2pWp89RtWeNtsgHpnuPrmtx2VELuwVVGSScACqzalYrMYmuolI28lgFJYkAA9CcqeOta0p1IS5qbafkYYinRqw9nWSafRnzd4z0G58O69cafMj+UGLQSMOJI+xz3Pr75rKtLee7uY7a2ieWaVgqIoyWJ7V9LahJ4b1mxuF1BbS6gtU8yYTJzCpBO7nleAah0nT/CeiKbrTbexhYgfPFh3IOeAeWx8p49j6V9RTz+UaVp03z/gfCVeEYTruVOslTevml+XzPIh8LfFv2tYTb2ojOMzeeNg/D736V6VpHw08L2tpard2IvLmJR5krSOBI3UkqDjHt6etdP/AGtpvmpEL6BmckDa4IyNuQSOAfmXjrzT4dQspYbaZbqILdRiSDc20uuM5APPQ59q8nE5rjaySb5fS6PoMFkGWYWTcUpN/wA1nb0/AnhjjhiSGGNY40UKqqMBQOgAp1VP7T035P8AiYWn7wBk/fL8wJwCOeeeKt15TTW59BGUX8LCiiipKCiiigAooooAKKKKACvCfi1df2j8YYrbO6LSNLGB/dllYkn8U2/lXu1fO/iJzP8AFzxjM3US20Q9gsIFduCXvt9kaU9x1Z/iS2mu9Avre2XdcNAxgGcfvAMp/wCPAVoUV3tXVjVOxjfDuHR9U0l7y4WKWR8MBIeiFQc4+uefavO/FWoahaz3OgWn77Sk1dbgOWUE27OCiL3bEuWJ6/d7GuhWHR9Cur/w7smkuGRbuxZpSxSJmIZTk5OCD1zwRznNU/F+ildD0XWvtG1f7QAdcAjHIA+ucn8BXLUvKF+qPQcU5PETm/ekkk9r+Wv+RtyXGkfYbJIrWYTq3+lNvxvXuAf/AK3Fcr4xt9Pumge5tt1mtwW2MxyEOcgkYP3d31IFdDY2jXl/FZ27gmQgBnGAOMn+tP8AGHh6SwQW0lwrrMu6OVVwVZSCDj2ODWtWmpwce56zdCE/Yc3vSu0nd9blvTvD3hiLxjbReEjqOn6pAkszaxa3BfY2FV0y5IZiJeeOMiuU1jwh4b0fwNeQ/bL/AFkvdTJK8NyUiSeGORkJQYyQpI6n7xxngVPo/ifUPD2nzWqxwNcC1a1srckRmA7mfchOBIrM5J53DaoIPa74wu9L1Tw6mi+FrWVLM2lpFdfayom8+PIeYIjMQrAoC7Ffu4G4mvmPqleM+XW2gqtSjZXglJ3W2i7L59yGXVtRbQLO5+2yx2sUlrczuFDGONSu7BIO35NwwOoyO9ei1xmtaPrGm+CrixjaOO1vrfytvDEHYdobI/lXVaVex6lpdpqMKlYrqBJ0B6hXUMP0NfUQ0l8jx8bySanTtZ9V1t38yzRRRWpwnXfs4XXl2PiPQCeLDUvOjX+5HMuVA9sqx/GvWK8V+BTmP4keJ4B92aytpW+q5Ufzr2qvMxitVf8AXQyn8QUUUVykBRRRQAUUUUAFFFFABRRRQAUUUUAFeZ6MNtvKh6pPIp+u416ZXnZj+y67q1meMXJlUezjIr5zP4u9KfqvvV/0PqOG5r97DyT+52/UmryfVYPiPd/E7xBH4I1i30+BBaiZJWUeZIYuDhlbtXrFeMapZ/E7Uvil4uXwPMYbWGW0jmYSRJlhbRuPv8/xdvauXK/4z9P1R6GcfwF6/ozb0bTfFmveMxp3xU03Tb/+zdOaSzWSCKRJPNkUFyBkZHk4HAPLVwngP/hK7HU7y38EWMAURN9oVbaJgB9pnCcPLFjgHpn8K9B+HEHjy28a6nD49mMt2NNg+zMXjbMfmy90989ea5/4PatpWl65rB1PU7KxEkS+WbmdY9+Lq6zjcRnqPzroxM3zz62scWGhFwpa2vfU0RefGXH/AB5Q/wDgDbf/ACbVXWLz4yf2Td5sYSPJfObK2HGDnkXh/ka9F/4S7wp/0M+if+B8X/xVVdX8WeFW0m8VfE2ikmBwAL6LJO0/7VcMas+Ze4vuPRnRhyv96/vOe+A//IvX3/XeH/0lhr0YdRXnPwH/AORevv8ArvD/AOksNejDqKxxH8RnRhP4ETz74S/8lF0f/rs3/oDV9N18yfCX/kouj/8AXZv/AEBq+m6/UeKf96h/h/Vn4l4f/wC4VP8AH+iCiiivmT7s8c/aU66Af+vj/wBpVynhs50O19g3b/bavTfjvokuqeEVvbdC8unSeawAyTGRh/y4P0Brx3wpqMcaGxncJlt0TMePdfb1H4+1ejnWEqZhw2oUFeVOV2lvbX9JXPzrE1FguJZzraKpFJPptFfnGx0cskcUTSyuqIgLMzHAAHc0fB+xlFnrOvyKVi1rUDc2o9YFjSNHx/tbSw9VZa5X4n6Xpt34ZvrrUftLeTA2yNLiQKzY4/dg7WbJ4yCc161o63a6TZrqDI14IEFwUHymTaNxHtnNfBZFRioyqX12PsI7HEapDGnxG1eVo41nksLTDKuC0YaYDJ7ndvH0x7VZrT8b+G5taS3v9LvFsNZsg32aZ13RSI2N0Uq90bCnI5UgEdweQsP7ej8Uy2PiCCzt5oLGOWNbSdpIpN7uGYFlU8eWByON3vWGbYGp7SWI+z/SCSvqbCwQLcPcLDGJnAVpAo3MB0BPWvOde0e8fxNqepeDUlg1W2IkmvjKcrLtyYIlPBLqRu3fL93jjj0qobW3ito2SFcBnaRvdmYkn8zXk4fEyoS547jp1ZU3df16nkt1p/xC8QHSNH1DXZ7gx27Xl7b37bAoeZcI4j+WVf3bEIw4ywz0x0HhPwfLDplveQ3c2mapAiwnagKiSIeUxI/iSRY0JX2DAg812qWMa6vLqQJ8yWBIWHbCszD/ANDNReIJ9TttMluNKtUu7iNGYQMcF/lOAp6Zzjg9RmuutmNau1G/9dvQudeU7IxJtR8cWchR/D+m6gnaa2vDGT9Uccf99GqE9/4+v9S03S47XTNJm1G5SCJI3NzPgnLvjgAKoZiecAVLYeLtM027NvqfiAXdncQrNa3c6KjiQDEtu6qo2yKwyFIzhsc7TV3wLLd6B8SdK8SR6NJaaTr6x2Fq06FpbtJWz5isSShVhG2xsEpvYA4OOrK6EcRUjKdP3dNbPrpaz210emmuxboShNxktj2nwf4Q0jwxFI1mJ7m9mAFxfXT755sep4Cj/ZUBfaugoor9BjGMVyxVkQFFFFMQUUUUAFFFFABRRRQAUUUUAFeff81M1/PXyLbH02V6DXA6wv2X4okt9y+0wFT6uj4x+Vd+A3mu8f1T/Q8rNdqUu01+Ka/NmtXM/FS8+wfDrXZhcG2d7N4I5gCTG8n7tWGPRnFdNXC/HKR/+EJjtIml8271G1jRYQplYrKJMRhuC2IycH0NOq7QbKox5qkV5nkusRWsmmXdzp8fhW8Sz05Ypb7S4gsm+4ljtVEvJ5MTT9zyvp16CCx+1Xul2QljiUXKMWkYqoCKX5x7qKW8g1HWPAXjbUbibUXuba5sYmW+gjhlSO2aK5bKxjA+WZj/AIVXvJ/L/s66UnH2yAHGejsE7f79fP46LWHlb+V/qe6pc3P5f5HolvFp9ups5pYLiW5+XzkJKwf3Tkgc5xn2+tLDYXGlrJfXOxJI1Kom4F0kbhcjsQMsPoKxqUncSzEknqTX5iq8f5dVt/XU4uZdjYSxOo2Vrc/abeDavkMZn27mU8D/AL5I9uK5/wCLMVgfD8BtZLhpYtQtnUyIu07Zk59qsLgMD71k/EmdX02ygjfJm1C2j4x3lXPX2Bruy+spV4WjrdGlOV2tBNL8uHxfoV44Y/Z79QMDvLG8P85a9lrxrTl+0eKdFtVcI019GwyM58oGYj8REa9lr9WwN+RnPmVvaL0CsHxT/wAhXw1j739sQ/lzmt6sTUV+1eOfDVkvOyWW5f2CLx+tepQ0nfsn+TPExutLl7uK++SPQ6KKK8U+iCiiigAooooAKKKKACiiigBHVXQoyhlYYIPQiueHhGwW2hhiuruPyggDhlLHa0jZyRwSZGyR9Omc9FRWkKs4fCzGrh6dVpzVzItfD9nb2l3arLM0d3AIJMkZAwwyOOuG/QVUbwhprX0160tyZpowjfMMdF5AxwflY/8AA29eOioq1iaqbaluRLBUJJJxVl/X6nOx+ENOju7W6Sa5WS2wYzlcZHc8c5GR+Prg1IPDFv8AZ0t3vrp4hZ/YyCI/mi27QM7cgjJORg888YreopvE1XvIlYHDraJzcng7T5S7zXFy8rg73+QEk+dk4C4H+ubp6D3z0lFFZ1Ks6nxO5rRw9Ojf2atcKKKKzNgooooAKKKKACiiigAr548Txm3+L/i6E9JGtZl9wYRn9a+h68O+M9odO+K2malt2w6tpzW5PYyxNu5/4CyiuzBP32u6/wCCaU9zKpCQASSAB1Jpaw/H7XK+Cdaa1hWWX7FKNrNgbSp3HPsuT+FehJ8qbNTk9B0iDxRrWpeJvti2BEqygSHlo9gQAg9MqoJHZjUuuQXt34YlsVkAgmbfECQQJUwQcdRzir1zoM+i2dkJHWQXCbxtGCG4yMfiKrMpVirKVYcEEYIrGFNctn1PocFRp1KfNGfNB2srbW0087mRoHiBbi5WFllstQjJIjfhhg9R6/8A1jXb+JYp7V7O8ur6LUZJYj8jp8qjHUAHpz146VzepaLpuoaQbqS6EeoRS4gCr86cfeB/p0qjbQ+LbbTzcSaJ/akfmFEltucr0JKnlSM+44o5nD4hV5xjONSrKyjdXa3utr7r5bm5pejXOstJFBDHIqAF/MI2j0qp5H2NpLbyhCVYh0XgBhxzis7S/G7aZeeVbw38E0qkSI1sW249R3+ozT4tc067k3LPNc3Ty4a2jiYzsTzwuM5PNP2sH1OiNd+1lKclyaW7+dzX1vWbqbQmW6umcWqs6oyqFwqnkt1J7V1Wh2f9n6JYaf8A8+1tHD1z91QP6VjaZpceqahba1d6bb2lrGqy2NqshkYMeRLLnjeB0AyASTknBHS1UNXzHgYmvCqkqceVdtN3vsFFFFaHKbvwGjM3xC8V3I6QW1rD+LBm/pXtNeWfs3WZbw3q/iBlx/aupSNC396GP5F/XfXqdeXi3eqzKfxBRRRXMQFFFFABRRRQAUUUUAFFFFABRRRQAVxnji3+ya3Z6oBiK4X7NKfRuqn+Y/CuzqlrmnRarpc9jNwJF+Vv7rdj+BrgzLCvFYeUI/FuvVf57fM9DK8WsJiY1JfDs/R/5bnHV4tcat8T7P4k+L08D6bLcW0t7AZpRaq67ltolxubgcDpXr9jJMpks7xdl3bNslX19GHsa8k0vxv8R9F1nxJb+HfBs+qWza1c/wClGxnmDbW2hQUwOAorwcofNOT8v1Pps60pxXn+h0vw3vPG2oeKtYm8dWRtb6GxtY7ceUqbo2knJPy8HkVwXgHwdp3i3W9RGoXN1ALWI7PIWI53XVxnPmI390dMV6F8OfEnijxJ4m1m58VeH30W6hsbOOOJreSLzF8y5O7D89cj8K4H4ea1q+i69qQ03QJtV82IiUIXBiIurjGdqN1yeuOlb13L2lTl30/I5qCj7KjzrT3vzOx/4U54d/6CWqf9+rT/AOMVU1f4O+HV0q7b+0dTJWFyMx2uMhT6Q1qf8Jr4q/6EO6/7+S//ABmqms+NfFf9kXgHgK7JMDjiSX0P/TGuOLr3Wv5HZJYXlfu/gyX4D/8AIvX3/XeH/wBJYa9GHUV5z8B/+Rdvv+u8P/pLBXUeLtbh0ywkhjkBvJVKogPKZ/iPp7ep/GtKGCq47GKhSV27fLzfkjHE5nh8sy54rEStGKfzfRLzZznwk5+Iuj/9dW/9AavpuvBv2f8ARJbvxNJrToRb2MbKrY4MjjGPwUk/iPWvea/QuJqsZ4tRXRJP8WflPAlCdLLXOS+KTa9LJfmmFFFFfOn2ojKrKVZQykYIIyCK8Y8f/CW5FzJqHhdUkiclmsmYKUP+wTwR7Hp717RRXbgsfWwU+ek/VdGeXmuT4XNKXs8Qttmt16f1Y+Ur7Q/EsJit7zSdVHkOskSvA5CMpyrLxgEEZBFT7/GX97Xvzlr6mor2FxDHd0I3/ryPlv8AUdrSOKkl/XmfLO/xl/e1785age18TPqEV/Jb6vLcwxvEjyJI+FYqWGDx1Vfyr6toqKme0asXCeGi0+js1+RUOC6kHzRxc0/68z5a3+LP+fS+/wDAP/7Gjf4s/wCfS/8A/AP/AOxr6lorj+uZd/0A0/8AwGP/AMia/wCqWK/6Dqn4/wDyR8tb/Fn/AD6X/wD4CH/4mjd4r3bvsl/nH/Pof/ia+paKPrmXf9ANP/wGP/yIf6pYr/oOqfj/APJHyTqGi6pftNJdaFK8s8ZikmFhtlKkYxvChhx6GtKGbxrDDHDDL4gjijUKiI0wVQBgADsMV9SUV1UM6w+HTVLCwj6JL8kRU4Or1Lc+Mm/W/wD8kfL32zx1/wA/XiP/AL+TUfbPHX/P14j/AO/k1fUNFb/6xr/nwv6+Rn/qRP8A6C5f18z5e+2eOv8An68R/wDfyaj7Z46/5+vEf/fyavqGij/WNf8APhf18g/1In/0Fy/r5ny99s8df8/XiP8A7+TUfbPHX/P14j/7+TV9Q0Uf6xr/AJ8L+vkH+pE/+guX9fM+Xvtnjr/n68R/9/JqPtnjr/n68R/9/Jq+oaKP9Y1/z4X9fIP9SJ/9Bcv6+Z8vfbPHX/P14j/7+TUfbPHX/P14j/7+TV9Q0Uf6xr/nwv6+Qf6kT/6C5f18z5e+2eOv+frxH/38mo+2eOv+frxH/wB/Jq+oaKP9Y1/z4X9fIP8AUif/AEFy/r5ny99s8df8/XiP/v5NUE48XT3EVxONclmiBEcjiUsgPXBPIzX1RRTXEqW1Ff18iXwM5b4qX3f8E+Wd/jL+9r35y1R1jS9e1iKGHVLPV7yOGUTRpMsrBXAIDYPfDH86+tKKUuI4yVnQVv68iocEzhJSji5Jr+u58jw6JrMOm3mmxWGrJZ3u77TCFlCy7kCNuHfKgD6Ckk0HVJLQWkmj3rwAABGt3PTkdu2BX1zRWcs9oySUsNF29P8AI3hwliYNuONmm999fX3j48XwnqC58vT9cjBOdsctwq/gAcClPhXUiCPsfiHn0ubof+zV9hUVj/auE/6BIfcv8iv9VMX/ANB1T73/APJHx1D4R1CIELa+Izzn5ru7b+bVNB4Yvop45/7H1GWWNw6PPFJKysOhBfOK+v6KazbCJ3WEh9y/yD/VXF/9B1T73/8AJHyYNL11buG7TT9SSeAlopEhdWQkFSQQODgkfQn1q7v8Zf3te/OWvqaiuiHEMKatChFLy/4Ywq8GVasuapjJt+ev6nyzv8Zf3te/OWmKvi1btbtV1sXCrsEoEu8L6Z649q+qaKv/AFm/6cr7/wDgGb4Fb/5ipfd/wT5e+2eOv+frxH/38mo+2eOv+frxH/38mr6hoqf9Y1/z4X9fIr/Uif8A0Fy/r5ny99s8df8AP14j/wC/k1H2zx1/z9eI/wDv5NX1DRR/rGv+fC/r5B/qRP8A6C5f18z5e+2eOv8An68R/wDfyaj7Z46/5+vEf/fyavqGij/WNf8APhf18g/1In/0Fy/r5ny99s8df8/XiP8A7+TUfbPHX/P14j/7+TV9Q0Uf6xr/AJ8L+vkH+pE/+guX9fM+Xvtnjr/n68R/9/JqPtnjr/n68R/9/Jq+oaKP9Y1/z4X9fIP9SJ/9Bcv6+Z8vfbPHX/P14j/7+TUfbPHX/P14j/7+TV9Q0Uf6xr/nwv6+Qf6kT/6C5f18z5e+2eOv+frxH/38mo+2eOv+frxH/wB/Jq+oaKP9Y1/z4X9fIP8AUif/AEFy/r5ny99s8df8/XiP/v5NR9s8df8AP14j/wC/k1fUNFH+sa/58L+vkH+pE/8AoLl/XzPl77Z46/5+vEf/AH8mo+2eOv8An68R/wDfyavqGij/AFjX/Phf18g/1In/ANBcv6+Z8vfbPHX/AD9eI/8Av5NR9s8df8/XiP8A7+TV9Q0Uf6xr/nwv6+Qf6kT/AOguX9fM+Xvtnjr/AJ+vEf8A38mo+2eOv+frxH/38mr6hoo/1jX/AD4X9fIP9SJ/9Bcv6+Z8vfbPHX/P14j/AO/k1H2zx1/z9eI/+/k1fUNFH+sa/wCfC/r5B/qRP/oLl/XzPl77Z46/5+vEf/fyaj7Z46/5+vEf/fyavqGij/WNf8+F/XyD/Uif/QXL+vmfL32zx1/z9eI/+/k1U9StvE+p+T/aVvrF75Db4vtCSSeW3queh9xX1bRTXEiW1Ff18g/1In/0Fy/r5nyb/Zuvf8+Gp/8Afl/8KjuNH1q4haGbTdSeNxhlMMmCPTpX1tRQ+Jbqzor+vkNcFVE7rFz/AK+Z8nX2n69fNC1zp1+5hOYyLdl2nj0A9BVafw/qk8zzTaTqDyOcsxhkyTX11RU/6ww/58R/r5HXT4Zx1NJQzCokuza/9uPkH/hGr/8A6At9/wB+ZK0LGz8RWNqba1sNQjiJJwLZjyfQkZFfV1FH+sMP+fEf6+QVOGcdVXLUzCo15tv/ANuPkH/hGb7/AKAt9/35kqfT9F1ewneez0m+ildCjOLdydvpyK+t6KX+sMP+fEf6+Q58N4+pFxnmFVrzb/8Akj5Li0nXIokij07UlRFCqohfgDoOlO/s3Xv+fDU/+/L/AOFfWVFaLiW3/Llff/wDj/1Jqf8AQXL+vmfJv9m69/z4an/35f8AwpG0zXWUq2n6kQRggwvz+lfWdFH+s3/Tlff/AMAX+pM/+guX9fM+V7AeLtPs47OwGuWltEMRwweaiIM54UcDmp/tnjr/AJ+vEf8A38mr6hopf6yL/nwv6+Qf6kT/AOguX9fM+Xvtnjr/AJ+vEf8A38mo+2eOv+frxH/38mr6hopf6xr/AJ8L+vkH+pE/+guX9fM+Xvtnjr/n68R/9/JqPtnjr/n68R/9/Jq+oaKP9Y1/z4X9fIP9SJ/9Bcv6+Z8vfbPHX/P14j/7+TUfbPHX/P14j/7+TV9Q0Uf6xr/nwv6+Qf6kT/6C5f18z5e+2eOv+frxH/38mo+2eOv+frxH/wB/Jq+oaKP9Y1/z4X9fIP8AUif/AEFy/r5ny99s8df8/XiP/v5NR9s8df8AP14j/wC/k1fUNFH+sa/58L+vkH+pE/8AoLl/XzPl77Z46/5+vEf/AH8mo+2eOv8An68R/wDfyavqGij/AFjX/Phf18g/1In/ANBcv6+Z8vfbPHX/AD9eI/8Av5NR9s8df8/XiP8A7+TV9Q0Uf6xr/nwv6+Qf6kT/AOguX9fM+VpV8Wy3H2iRdbebG3zGEpbHpnrSWcfiyzR0tE1u3WSRpHEQlUM7dWOOpPc19VUVK4gpp3WHj/XyLfBlVpJ4yf4/5nyq0fitrlrlo9aad0WNpSsu5lUkqpPUgFmwO24+tVrLS9csZZZbLTtRtnl/1jQwOhfknkgc8sx+rH1r6zooef03/wAw8f6+QLg2stsZP8f/AJI+Vtvi3+7rf5S0jJ4sZSrJrZBGCCJcEV9VUVP9vUv+geP9fIf+p9f/AKDZ/j/8kfJ+m6b4iskMGnafqtsrkEpbwyIGOAo4Uc8AD6AV1HhX4X+JNZuVl1KF9MtScvJcD943rhOufrivoiiifEVRRaoU4wb6lUuCaMpqWKrSqJdHp+rf3WM/w9o9hoOkw6ZpsPlwRDvyzHuzHuTWhRRXz05ynJyk7tn2lOnClBQgrJbIKKKKks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D//Z">
            <a:extLst>
              <a:ext uri="{FF2B5EF4-FFF2-40B4-BE49-F238E27FC236}">
                <a16:creationId xmlns:a16="http://schemas.microsoft.com/office/drawing/2014/main" id="{D356B2E6-2D72-4354-BDEE-04E1381AC441}"/>
              </a:ext>
            </a:extLst>
          </p:cNvPr>
          <p:cNvSpPr>
            <a:spLocks noChangeAspect="1" noChangeArrowheads="1"/>
          </p:cNvSpPr>
          <p:nvPr/>
        </p:nvSpPr>
        <p:spPr bwMode="auto">
          <a:xfrm>
            <a:off x="637082" y="58769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70" name="Text Box 17">
            <a:extLst>
              <a:ext uri="{FF2B5EF4-FFF2-40B4-BE49-F238E27FC236}">
                <a16:creationId xmlns:a16="http://schemas.microsoft.com/office/drawing/2014/main" id="{B3F60370-6551-FED0-648D-FCED64FCEDD5}"/>
              </a:ext>
            </a:extLst>
          </p:cNvPr>
          <p:cNvSpPr txBox="1">
            <a:spLocks noChangeArrowheads="1"/>
          </p:cNvSpPr>
          <p:nvPr/>
        </p:nvSpPr>
        <p:spPr bwMode="auto">
          <a:xfrm>
            <a:off x="350838" y="981075"/>
            <a:ext cx="8773706" cy="5755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marL="342900" indent="-342900" eaLnBrk="1" hangingPunct="1">
              <a:spcBef>
                <a:spcPct val="50000"/>
              </a:spcBef>
            </a:pPr>
            <a:r>
              <a:rPr lang="en-US" altLang="en-US" sz="2300" dirty="0">
                <a:solidFill>
                  <a:schemeClr val="tx1"/>
                </a:solidFill>
                <a:latin typeface="Twinkl"/>
                <a:cs typeface="Arial"/>
              </a:rPr>
              <a:t>From next week, your child will bring home spellings to learn. To keep consistency between Year 1 and Year 2 we are going to be sending home 4/5 word houses, buses or rockets for the children to learn and practice over that half a term. In the last week before a half term, we will test the children on their group of word houses/buses/rockets. </a:t>
            </a:r>
            <a:endParaRPr lang="en-US" dirty="0">
              <a:solidFill>
                <a:schemeClr val="tx1"/>
              </a:solidFill>
            </a:endParaRPr>
          </a:p>
          <a:p>
            <a:pPr marL="342900" indent="-342900">
              <a:spcBef>
                <a:spcPct val="50000"/>
              </a:spcBef>
              <a:buFont typeface="Arial" panose="020B0604020202020204" pitchFamily="34" charset="0"/>
              <a:buChar char="•"/>
            </a:pPr>
            <a:endParaRPr lang="en-US" altLang="en-US" sz="2300" dirty="0">
              <a:solidFill>
                <a:schemeClr val="tx1"/>
              </a:solidFill>
              <a:latin typeface="Twinkl"/>
              <a:cs typeface="Arial"/>
            </a:endParaRPr>
          </a:p>
          <a:p>
            <a:pPr eaLnBrk="1" hangingPunct="1">
              <a:spcBef>
                <a:spcPct val="50000"/>
              </a:spcBef>
              <a:buFont typeface="Arial"/>
              <a:buChar char="•"/>
            </a:pPr>
            <a:endParaRPr lang="en-US" altLang="en-US" sz="2300" dirty="0">
              <a:solidFill>
                <a:schemeClr val="tx1"/>
              </a:solidFill>
              <a:latin typeface="Twinkl"/>
              <a:cs typeface="Arial"/>
            </a:endParaRPr>
          </a:p>
          <a:p>
            <a:pPr eaLnBrk="1" hangingPunct="1">
              <a:spcBef>
                <a:spcPct val="50000"/>
              </a:spcBef>
              <a:buFont typeface="Arial"/>
            </a:pPr>
            <a:endParaRPr lang="en-US" altLang="en-US" sz="2300" dirty="0">
              <a:solidFill>
                <a:schemeClr val="tx1"/>
              </a:solidFill>
              <a:latin typeface="Twinkl"/>
              <a:cs typeface="Arial"/>
            </a:endParaRPr>
          </a:p>
          <a:p>
            <a:pPr marL="342900" indent="-342900" eaLnBrk="1" hangingPunct="1">
              <a:spcBef>
                <a:spcPct val="50000"/>
              </a:spcBef>
            </a:pPr>
            <a:r>
              <a:rPr lang="en-US" altLang="en-US" sz="2300" dirty="0">
                <a:solidFill>
                  <a:schemeClr val="tx1"/>
                </a:solidFill>
                <a:latin typeface="Twinkl"/>
                <a:cs typeface="Arial"/>
              </a:rPr>
              <a:t>These words are aligned with the spelling expectations laid out in the National Curriculum as well as being some of the most frequently used words.   It is important that your child learns to write them fluently. All the word mats can be found on the school website or speak to your class teacher for a copy.</a:t>
            </a:r>
          </a:p>
        </p:txBody>
      </p:sp>
      <p:sp>
        <p:nvSpPr>
          <p:cNvPr id="11267" name="AutoShape 9" descr="https://tapestryjournal.com/ym/pages/s_9141/p_07-2020/m_o_130625_306mjtjty431p0k9bgq1nw9kv2b417ym.jpg?s=9141&amp;u=348&amp;Expires=1600020762&amp;Signature=jXgDv4ftob3F6-cPZLLkwVIi0VX~NthNCIdr2456lPcAM4aVHdXkr0jUpFEtMIxEtek2vDutc10kPt7XHRquFrxco4Poj7IsFnBhYerl7IitTqnxIR-yMGpNSfYqPFWgNaLc3Pr62SOFyNFmCRePeIZC73mGj2Cgd~VQvlP0gKOxqiC-ZQh7bLTnHBYMj1ewOAXJ-L9mADhOWqAcwETMCWL6roCI49o0~35gyVWOkR2UnEH6QnT3P8fEHUqhqpVjPXxuU8OtZlA0W5xiFvZRsyTUd96~-f70wETz5UgSUSM8JJ13qKv2LEF7INpK2JJX3tsxVu-zEoV-VBdGLBIq9Q__&amp;Key-Pair-Id=APKAJUSDRV55TOQKSATA">
            <a:extLst>
              <a:ext uri="{FF2B5EF4-FFF2-40B4-BE49-F238E27FC236}">
                <a16:creationId xmlns:a16="http://schemas.microsoft.com/office/drawing/2014/main" id="{C080C4CD-4B3C-9377-4D96-192F458B4C45}"/>
              </a:ext>
            </a:extLst>
          </p:cNvPr>
          <p:cNvSpPr>
            <a:spLocks noChangeAspect="1" noChangeArrowheads="1"/>
          </p:cNvSpPr>
          <p:nvPr/>
        </p:nvSpPr>
        <p:spPr bwMode="auto">
          <a:xfrm>
            <a:off x="4419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spcBef>
                <a:spcPct val="0"/>
              </a:spcBef>
              <a:buFontTx/>
              <a:buNone/>
            </a:pPr>
            <a:endParaRPr lang="en-US" altLang="en-US">
              <a:solidFill>
                <a:schemeClr val="tx1"/>
              </a:solidFill>
            </a:endParaRPr>
          </a:p>
        </p:txBody>
      </p:sp>
      <p:sp>
        <p:nvSpPr>
          <p:cNvPr id="10" name="Rectangle 9">
            <a:extLst>
              <a:ext uri="{FF2B5EF4-FFF2-40B4-BE49-F238E27FC236}">
                <a16:creationId xmlns:a16="http://schemas.microsoft.com/office/drawing/2014/main" id="{1D94FB3F-F7ED-4C7F-A3AA-2099001FB7B1}"/>
              </a:ext>
            </a:extLst>
          </p:cNvPr>
          <p:cNvSpPr/>
          <p:nvPr/>
        </p:nvSpPr>
        <p:spPr>
          <a:xfrm>
            <a:off x="3211513" y="136525"/>
            <a:ext cx="2685951" cy="923330"/>
          </a:xfrm>
          <a:prstGeom prst="rect">
            <a:avLst/>
          </a:prstGeom>
        </p:spPr>
        <p:txBody>
          <a:bodyPr wrap="squar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English</a:t>
            </a:r>
            <a:endParaRPr lang="en-US" altLang="en-US" sz="5400">
              <a:latin typeface="Twinkl" pitchFamily="2" charset="0"/>
            </a:endParaRPr>
          </a:p>
        </p:txBody>
      </p:sp>
      <p:pic>
        <p:nvPicPr>
          <p:cNvPr id="11269" name="Picture 1">
            <a:extLst>
              <a:ext uri="{FF2B5EF4-FFF2-40B4-BE49-F238E27FC236}">
                <a16:creationId xmlns:a16="http://schemas.microsoft.com/office/drawing/2014/main" id="{8721A1D0-FF56-FD4E-CEAE-E5C358C06B1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5785"/>
          <a:stretch/>
        </p:blipFill>
        <p:spPr bwMode="auto">
          <a:xfrm>
            <a:off x="2474955" y="3335556"/>
            <a:ext cx="4198938" cy="1042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117142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314" name="Picture 16" descr="book_border">
            <a:extLst>
              <a:ext uri="{FF2B5EF4-FFF2-40B4-BE49-F238E27FC236}">
                <a16:creationId xmlns:a16="http://schemas.microsoft.com/office/drawing/2014/main" id="{31902D94-7438-C2D3-9895-288EA08219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492500" cy="66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5" name="Picture 17" descr="book_border">
            <a:extLst>
              <a:ext uri="{FF2B5EF4-FFF2-40B4-BE49-F238E27FC236}">
                <a16:creationId xmlns:a16="http://schemas.microsoft.com/office/drawing/2014/main" id="{77691E08-7F32-8222-2D83-D67C8C22A9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1500" y="0"/>
            <a:ext cx="3492500" cy="66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 Box 7">
            <a:extLst>
              <a:ext uri="{FF2B5EF4-FFF2-40B4-BE49-F238E27FC236}">
                <a16:creationId xmlns:a16="http://schemas.microsoft.com/office/drawing/2014/main" id="{565DBFE3-8924-382D-C0FE-F28F0F030016}"/>
              </a:ext>
            </a:extLst>
          </p:cNvPr>
          <p:cNvSpPr txBox="1">
            <a:spLocks noChangeArrowheads="1"/>
          </p:cNvSpPr>
          <p:nvPr/>
        </p:nvSpPr>
        <p:spPr bwMode="auto">
          <a:xfrm>
            <a:off x="216603" y="2157413"/>
            <a:ext cx="845908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dirty="0">
                <a:solidFill>
                  <a:schemeClr val="tx1"/>
                </a:solidFill>
                <a:latin typeface="Twinkl"/>
                <a:cs typeface="Arial"/>
              </a:rPr>
              <a:t>Books will be changed on Thursdays. They will receive a phonics or colour banded book to read to you at home, as well as a sharing book which we’d encourage you to read together.</a:t>
            </a:r>
          </a:p>
        </p:txBody>
      </p:sp>
      <p:sp>
        <p:nvSpPr>
          <p:cNvPr id="13317" name="Text Box 8">
            <a:extLst>
              <a:ext uri="{FF2B5EF4-FFF2-40B4-BE49-F238E27FC236}">
                <a16:creationId xmlns:a16="http://schemas.microsoft.com/office/drawing/2014/main" id="{80B95674-6947-3660-D81F-3BA7300F4FDA}"/>
              </a:ext>
            </a:extLst>
          </p:cNvPr>
          <p:cNvSpPr txBox="1">
            <a:spLocks noChangeArrowheads="1"/>
          </p:cNvSpPr>
          <p:nvPr/>
        </p:nvSpPr>
        <p:spPr bwMode="auto">
          <a:xfrm>
            <a:off x="207630" y="5330825"/>
            <a:ext cx="8687244"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sz="2200">
                <a:solidFill>
                  <a:schemeClr val="tx1"/>
                </a:solidFill>
              </a:rPr>
              <a:t> </a:t>
            </a:r>
            <a:r>
              <a:rPr lang="en-GB" altLang="en-US">
                <a:solidFill>
                  <a:schemeClr val="tx1"/>
                </a:solidFill>
              </a:rPr>
              <a:t>Your child’s teacher or teaching assistant will listen to your child read </a:t>
            </a:r>
            <a:r>
              <a:rPr lang="en-US" altLang="en-US">
                <a:solidFill>
                  <a:schemeClr val="tx1"/>
                </a:solidFill>
              </a:rPr>
              <a:t>often. This could be individually, in a small group or as part of whole class reading sessions. </a:t>
            </a:r>
            <a:endParaRPr lang="en-GB" altLang="en-US">
              <a:solidFill>
                <a:schemeClr val="tx1"/>
              </a:solidFill>
            </a:endParaRPr>
          </a:p>
        </p:txBody>
      </p:sp>
      <p:sp>
        <p:nvSpPr>
          <p:cNvPr id="13318" name="Text Box 15">
            <a:extLst>
              <a:ext uri="{FF2B5EF4-FFF2-40B4-BE49-F238E27FC236}">
                <a16:creationId xmlns:a16="http://schemas.microsoft.com/office/drawing/2014/main" id="{C8284859-72AD-C4E8-744B-A9C6EE3B5978}"/>
              </a:ext>
            </a:extLst>
          </p:cNvPr>
          <p:cNvSpPr txBox="1">
            <a:spLocks noChangeArrowheads="1"/>
          </p:cNvSpPr>
          <p:nvPr/>
        </p:nvSpPr>
        <p:spPr bwMode="auto">
          <a:xfrm>
            <a:off x="206817" y="3759828"/>
            <a:ext cx="8903143"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a:solidFill>
                  <a:schemeClr val="tx1"/>
                </a:solidFill>
                <a:latin typeface="Twinkl"/>
                <a:cs typeface="Arial"/>
              </a:rPr>
              <a:t>The Reading journal aims to increase and improve communication between the Academy and parents. Children will be required hand in their journals on Friday and it will be checked and initialled by an adult each..</a:t>
            </a:r>
          </a:p>
        </p:txBody>
      </p:sp>
      <p:sp>
        <p:nvSpPr>
          <p:cNvPr id="13319" name="Text Box 6">
            <a:extLst>
              <a:ext uri="{FF2B5EF4-FFF2-40B4-BE49-F238E27FC236}">
                <a16:creationId xmlns:a16="http://schemas.microsoft.com/office/drawing/2014/main" id="{F64522AF-DB3C-4BD7-6219-6850DB87F7B9}"/>
              </a:ext>
            </a:extLst>
          </p:cNvPr>
          <p:cNvSpPr txBox="1">
            <a:spLocks noChangeArrowheads="1"/>
          </p:cNvSpPr>
          <p:nvPr/>
        </p:nvSpPr>
        <p:spPr bwMode="auto">
          <a:xfrm>
            <a:off x="265113" y="1270000"/>
            <a:ext cx="8613775" cy="1236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a:solidFill>
                  <a:schemeClr val="tx1"/>
                </a:solidFill>
              </a:rPr>
              <a:t>Your child will have been sent home with a yellow reading journal.</a:t>
            </a:r>
            <a:endParaRPr lang="en-US" altLang="en-US">
              <a:solidFill>
                <a:schemeClr val="tx1"/>
              </a:solidFill>
            </a:endParaRPr>
          </a:p>
          <a:p>
            <a:pPr eaLnBrk="1" hangingPunct="1">
              <a:lnSpc>
                <a:spcPts val="1500"/>
              </a:lnSpc>
              <a:spcBef>
                <a:spcPct val="50000"/>
              </a:spcBef>
            </a:pPr>
            <a:endParaRPr lang="en-US" altLang="en-US">
              <a:solidFill>
                <a:schemeClr val="tx1"/>
              </a:solidFill>
            </a:endParaRPr>
          </a:p>
        </p:txBody>
      </p:sp>
      <p:sp>
        <p:nvSpPr>
          <p:cNvPr id="2" name="Rectangle 1">
            <a:extLst>
              <a:ext uri="{FF2B5EF4-FFF2-40B4-BE49-F238E27FC236}">
                <a16:creationId xmlns:a16="http://schemas.microsoft.com/office/drawing/2014/main" id="{188CED01-9F38-480A-8E94-D481E675C235}"/>
              </a:ext>
            </a:extLst>
          </p:cNvPr>
          <p:cNvSpPr/>
          <p:nvPr/>
        </p:nvSpPr>
        <p:spPr>
          <a:xfrm>
            <a:off x="3015106" y="469013"/>
            <a:ext cx="2993305" cy="938123"/>
          </a:xfrm>
          <a:prstGeom prst="rect">
            <a:avLst/>
          </a:prstGeom>
        </p:spPr>
        <p:txBody>
          <a:bodyPr wrap="squar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Reading</a:t>
            </a:r>
            <a:endParaRPr lang="en-US" altLang="en-US" sz="5400">
              <a:latin typeface="Twinkl" pitchFamily="2"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5362" name="Picture 26" descr="MC900232054[1]">
            <a:extLst>
              <a:ext uri="{FF2B5EF4-FFF2-40B4-BE49-F238E27FC236}">
                <a16:creationId xmlns:a16="http://schemas.microsoft.com/office/drawing/2014/main" id="{35C6BD63-80D7-B7EE-8E81-E3B07BC7A0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5326063"/>
            <a:ext cx="1476375" cy="153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 Box 4">
            <a:extLst>
              <a:ext uri="{FF2B5EF4-FFF2-40B4-BE49-F238E27FC236}">
                <a16:creationId xmlns:a16="http://schemas.microsoft.com/office/drawing/2014/main" id="{99E11FBA-AA7E-DA37-4331-AF4A2B92A790}"/>
              </a:ext>
            </a:extLst>
          </p:cNvPr>
          <p:cNvSpPr txBox="1">
            <a:spLocks noChangeArrowheads="1"/>
          </p:cNvSpPr>
          <p:nvPr/>
        </p:nvSpPr>
        <p:spPr bwMode="auto">
          <a:xfrm>
            <a:off x="468313" y="2781300"/>
            <a:ext cx="8353425" cy="118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FontTx/>
              <a:buChar char="•"/>
            </a:pPr>
            <a:endParaRPr lang="en-GB" altLang="en-US">
              <a:solidFill>
                <a:schemeClr val="tx1"/>
              </a:solidFill>
            </a:endParaRPr>
          </a:p>
          <a:p>
            <a:pPr eaLnBrk="1" hangingPunct="1">
              <a:spcBef>
                <a:spcPct val="50000"/>
              </a:spcBef>
              <a:buFontTx/>
              <a:buNone/>
            </a:pPr>
            <a:endParaRPr lang="en-US" altLang="en-US" sz="3200" b="1">
              <a:solidFill>
                <a:schemeClr val="tx1"/>
              </a:solidFill>
            </a:endParaRPr>
          </a:p>
        </p:txBody>
      </p:sp>
      <p:pic>
        <p:nvPicPr>
          <p:cNvPr id="15364" name="Picture 27" descr="MC900273024[1]">
            <a:extLst>
              <a:ext uri="{FF2B5EF4-FFF2-40B4-BE49-F238E27FC236}">
                <a16:creationId xmlns:a16="http://schemas.microsoft.com/office/drawing/2014/main" id="{312025D0-B90A-1814-CD42-6644E26B94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76200"/>
            <a:ext cx="161925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D497D88D-307A-43FA-8DFC-A56012CCBF37}"/>
              </a:ext>
            </a:extLst>
          </p:cNvPr>
          <p:cNvSpPr/>
          <p:nvPr/>
        </p:nvSpPr>
        <p:spPr>
          <a:xfrm>
            <a:off x="3086100" y="327025"/>
            <a:ext cx="3192088" cy="923330"/>
          </a:xfrm>
          <a:prstGeom prst="rect">
            <a:avLst/>
          </a:prstGeom>
        </p:spPr>
        <p:txBody>
          <a:bodyPr wrap="squar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Reading</a:t>
            </a:r>
            <a:endParaRPr lang="en-US" altLang="en-US" sz="5400">
              <a:latin typeface="Twinkl" pitchFamily="2" charset="0"/>
            </a:endParaRPr>
          </a:p>
        </p:txBody>
      </p:sp>
      <p:sp>
        <p:nvSpPr>
          <p:cNvPr id="16391" name="Text Box 20">
            <a:extLst>
              <a:ext uri="{FF2B5EF4-FFF2-40B4-BE49-F238E27FC236}">
                <a16:creationId xmlns:a16="http://schemas.microsoft.com/office/drawing/2014/main" id="{682A4D4C-7F25-4B68-A950-25DC366B0C39}"/>
              </a:ext>
            </a:extLst>
          </p:cNvPr>
          <p:cNvSpPr txBox="1">
            <a:spLocks noChangeArrowheads="1"/>
          </p:cNvSpPr>
          <p:nvPr/>
        </p:nvSpPr>
        <p:spPr bwMode="auto">
          <a:xfrm>
            <a:off x="443741" y="1340768"/>
            <a:ext cx="8234362" cy="5337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marL="342900" indent="-342900" eaLnBrk="1" hangingPunct="1">
              <a:spcBef>
                <a:spcPct val="50000"/>
              </a:spcBef>
              <a:defRPr/>
            </a:pPr>
            <a:r>
              <a:rPr lang="en-GB" altLang="en-US" sz="2000" dirty="0">
                <a:solidFill>
                  <a:schemeClr val="tx1"/>
                </a:solidFill>
                <a:latin typeface="Twinkl"/>
                <a:cs typeface="Arial"/>
              </a:rPr>
              <a:t>Please continue to read daily at home with your child for </a:t>
            </a:r>
            <a:r>
              <a:rPr lang="en-GB" altLang="en-US" sz="2000" b="1" dirty="0">
                <a:solidFill>
                  <a:schemeClr val="tx1"/>
                </a:solidFill>
                <a:latin typeface="Twinkl"/>
                <a:cs typeface="Arial"/>
              </a:rPr>
              <a:t>at least</a:t>
            </a:r>
            <a:r>
              <a:rPr lang="en-GB" altLang="en-US" sz="2000" dirty="0">
                <a:solidFill>
                  <a:schemeClr val="tx1"/>
                </a:solidFill>
                <a:latin typeface="Twinkl"/>
                <a:cs typeface="Arial"/>
              </a:rPr>
              <a:t> 10 minutes every day. </a:t>
            </a:r>
            <a:endParaRPr lang="en-US">
              <a:solidFill>
                <a:schemeClr val="tx1"/>
              </a:solidFill>
            </a:endParaRPr>
          </a:p>
          <a:p>
            <a:pPr marL="342900" indent="-342900">
              <a:spcBef>
                <a:spcPct val="50000"/>
              </a:spcBef>
              <a:defRPr/>
            </a:pPr>
            <a:r>
              <a:rPr lang="en-GB" altLang="en-US" sz="2000" dirty="0">
                <a:solidFill>
                  <a:schemeClr val="tx1"/>
                </a:solidFill>
                <a:latin typeface="Twinkl"/>
                <a:cs typeface="Arial"/>
              </a:rPr>
              <a:t>There is also an optional section for your children to complete in their yellow journals should they wish to draw or w</a:t>
            </a:r>
            <a:r>
              <a:rPr lang="en-GB" sz="2000" dirty="0">
                <a:solidFill>
                  <a:schemeClr val="tx1"/>
                </a:solidFill>
                <a:latin typeface="Twinkl"/>
                <a:cs typeface="Arial"/>
              </a:rPr>
              <a:t>rite about a book they have read.</a:t>
            </a:r>
            <a:endParaRPr lang="en-GB" sz="2000">
              <a:solidFill>
                <a:schemeClr val="tx1"/>
              </a:solidFill>
            </a:endParaRPr>
          </a:p>
          <a:p>
            <a:pPr marL="342900" indent="-342900" eaLnBrk="1" hangingPunct="1">
              <a:spcBef>
                <a:spcPct val="50000"/>
              </a:spcBef>
              <a:defRPr/>
            </a:pPr>
            <a:r>
              <a:rPr lang="en-GB" altLang="en-US" sz="2000" dirty="0">
                <a:solidFill>
                  <a:schemeClr val="tx1"/>
                </a:solidFill>
                <a:latin typeface="Twinkl"/>
                <a:cs typeface="Arial"/>
              </a:rPr>
              <a:t>It has been proven that parents are the most important reading role models for children and young people. (National Literacy Trust, </a:t>
            </a:r>
            <a:r>
              <a:rPr lang="en-GB" altLang="en-US" sz="2000" dirty="0">
                <a:solidFill>
                  <a:schemeClr val="tx1"/>
                </a:solidFill>
                <a:latin typeface="Twinkl"/>
                <a:cs typeface="Arial"/>
                <a:hlinkClick r:id="rId5">
                  <a:extLst>
                    <a:ext uri="{A12FA001-AC4F-418D-AE19-62706E023703}">
                      <ahyp:hlinkClr xmlns:ahyp="http://schemas.microsoft.com/office/drawing/2018/hyperlinkcolor" val="tx"/>
                    </a:ext>
                  </a:extLst>
                </a:hlinkClick>
              </a:rPr>
              <a:t>Reaching Out with Role Models</a:t>
            </a:r>
            <a:r>
              <a:rPr lang="en-GB" altLang="en-US" sz="2000" dirty="0">
                <a:solidFill>
                  <a:schemeClr val="tx1"/>
                </a:solidFill>
                <a:latin typeface="Twinkl"/>
                <a:cs typeface="Arial"/>
              </a:rPr>
              <a:t>, April 2009) so PLEASE also spend some additional time reading to your children each day.</a:t>
            </a:r>
          </a:p>
          <a:p>
            <a:pPr marL="342900" indent="-342900" eaLnBrk="1" hangingPunct="1">
              <a:spcBef>
                <a:spcPct val="50000"/>
              </a:spcBef>
              <a:defRPr/>
            </a:pPr>
            <a:r>
              <a:rPr lang="en-US" altLang="en-US" sz="2000" dirty="0">
                <a:solidFill>
                  <a:schemeClr val="tx1"/>
                </a:solidFill>
                <a:latin typeface="Twinkl" pitchFamily="2" charset="0"/>
              </a:rPr>
              <a:t>W</a:t>
            </a:r>
            <a:r>
              <a:rPr lang="en-GB" altLang="en-US" sz="2000" dirty="0">
                <a:solidFill>
                  <a:schemeClr val="tx1"/>
                </a:solidFill>
                <a:latin typeface="Twinkl" pitchFamily="2" charset="0"/>
              </a:rPr>
              <a:t>e will be expecting children to take part in the SIA reading challenge again this year. This can be done with books from school or home. Please record these in your child’s reading journal. Rainbow, bronze, silver and gold awards will be presented to children when they achieve these reading goals.</a:t>
            </a:r>
          </a:p>
          <a:p>
            <a:pPr eaLnBrk="1" hangingPunct="1">
              <a:spcBef>
                <a:spcPct val="50000"/>
              </a:spcBef>
              <a:buFont typeface="Wingdings" panose="05000000000000000000" pitchFamily="2" charset="2"/>
              <a:buChar char="§"/>
              <a:defRPr/>
            </a:pPr>
            <a:endParaRPr lang="en-GB" altLang="en-US" sz="2000" dirty="0">
              <a:solidFill>
                <a:schemeClr val="tx1"/>
              </a:solidFill>
              <a:latin typeface="Twinkl" pitchFamily="2"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E15C9C2D-DD16-B8D9-E4FF-37793BEFF8F1}"/>
              </a:ext>
            </a:extLst>
          </p:cNvPr>
          <p:cNvSpPr>
            <a:spLocks noChangeArrowheads="1"/>
          </p:cNvSpPr>
          <p:nvPr/>
        </p:nvSpPr>
        <p:spPr bwMode="auto">
          <a:xfrm>
            <a:off x="419100" y="1565275"/>
            <a:ext cx="86169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spcBef>
                <a:spcPct val="0"/>
              </a:spcBef>
              <a:buFontTx/>
              <a:buNone/>
            </a:pPr>
            <a:r>
              <a:rPr lang="en-GB" altLang="en-US">
                <a:solidFill>
                  <a:schemeClr val="tx1"/>
                </a:solidFill>
              </a:rPr>
              <a:t>When reading with your child at home please focus on these areas:</a:t>
            </a:r>
          </a:p>
        </p:txBody>
      </p:sp>
      <p:sp>
        <p:nvSpPr>
          <p:cNvPr id="17411" name="Rectangle 3">
            <a:extLst>
              <a:ext uri="{FF2B5EF4-FFF2-40B4-BE49-F238E27FC236}">
                <a16:creationId xmlns:a16="http://schemas.microsoft.com/office/drawing/2014/main" id="{79AC809F-0031-5EE3-7706-3FFF128854C5}"/>
              </a:ext>
            </a:extLst>
          </p:cNvPr>
          <p:cNvSpPr>
            <a:spLocks noChangeArrowheads="1"/>
          </p:cNvSpPr>
          <p:nvPr/>
        </p:nvSpPr>
        <p:spPr bwMode="auto">
          <a:xfrm>
            <a:off x="425450" y="2525713"/>
            <a:ext cx="8178800"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lnSpc>
                <a:spcPct val="150000"/>
              </a:lnSpc>
              <a:spcBef>
                <a:spcPct val="0"/>
              </a:spcBef>
            </a:pPr>
            <a:r>
              <a:rPr lang="en-GB" altLang="en-US">
                <a:solidFill>
                  <a:schemeClr val="tx1"/>
                </a:solidFill>
              </a:rPr>
              <a:t>Fluency</a:t>
            </a:r>
          </a:p>
          <a:p>
            <a:pPr eaLnBrk="1" hangingPunct="1">
              <a:lnSpc>
                <a:spcPct val="150000"/>
              </a:lnSpc>
              <a:spcBef>
                <a:spcPct val="0"/>
              </a:spcBef>
            </a:pPr>
            <a:r>
              <a:rPr lang="en-GB" altLang="en-US">
                <a:solidFill>
                  <a:schemeClr val="tx1"/>
                </a:solidFill>
              </a:rPr>
              <a:t>Expression</a:t>
            </a:r>
          </a:p>
          <a:p>
            <a:pPr eaLnBrk="1" hangingPunct="1">
              <a:lnSpc>
                <a:spcPct val="150000"/>
              </a:lnSpc>
              <a:spcBef>
                <a:spcPct val="0"/>
              </a:spcBef>
            </a:pPr>
            <a:r>
              <a:rPr lang="en-GB" altLang="en-US">
                <a:solidFill>
                  <a:schemeClr val="tx1"/>
                </a:solidFill>
              </a:rPr>
              <a:t>Discussion of the text and individual words and phrases</a:t>
            </a:r>
          </a:p>
          <a:p>
            <a:pPr eaLnBrk="1" hangingPunct="1">
              <a:lnSpc>
                <a:spcPct val="150000"/>
              </a:lnSpc>
              <a:spcBef>
                <a:spcPct val="0"/>
              </a:spcBef>
            </a:pPr>
            <a:r>
              <a:rPr lang="en-GB" altLang="en-US">
                <a:solidFill>
                  <a:schemeClr val="tx1"/>
                </a:solidFill>
              </a:rPr>
              <a:t>Questions about the story, </a:t>
            </a:r>
            <a:r>
              <a:rPr lang="en-GB" altLang="en-US" b="1">
                <a:solidFill>
                  <a:schemeClr val="tx1"/>
                </a:solidFill>
              </a:rPr>
              <a:t>including inferred questions</a:t>
            </a:r>
            <a:r>
              <a:rPr lang="en-GB" altLang="en-US">
                <a:solidFill>
                  <a:schemeClr val="tx1"/>
                </a:solidFill>
              </a:rPr>
              <a:t>. </a:t>
            </a:r>
          </a:p>
        </p:txBody>
      </p:sp>
      <p:pic>
        <p:nvPicPr>
          <p:cNvPr id="17412" name="Picture 27" descr="MC900273024[1]">
            <a:extLst>
              <a:ext uri="{FF2B5EF4-FFF2-40B4-BE49-F238E27FC236}">
                <a16:creationId xmlns:a16="http://schemas.microsoft.com/office/drawing/2014/main" id="{6CD1F78C-0727-F063-3E94-8041BF315A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00" y="549275"/>
            <a:ext cx="161925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27" descr="MC900273024[1]">
            <a:extLst>
              <a:ext uri="{FF2B5EF4-FFF2-40B4-BE49-F238E27FC236}">
                <a16:creationId xmlns:a16="http://schemas.microsoft.com/office/drawing/2014/main" id="{02682052-C4BC-F505-97F2-424283570A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12050" y="30163"/>
            <a:ext cx="1619250"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44CCDE42-2EA2-4902-B673-4D749076B93B}"/>
              </a:ext>
            </a:extLst>
          </p:cNvPr>
          <p:cNvSpPr/>
          <p:nvPr/>
        </p:nvSpPr>
        <p:spPr>
          <a:xfrm>
            <a:off x="3086100" y="327025"/>
            <a:ext cx="3291479" cy="923925"/>
          </a:xfrm>
          <a:prstGeom prst="rect">
            <a:avLst/>
          </a:prstGeom>
        </p:spPr>
        <p:txBody>
          <a:bodyPr wrap="square">
            <a:spAutoFit/>
          </a:bodyPr>
          <a:lstStyle/>
          <a:p>
            <a:pPr algn="ctr" eaLnBrk="1" hangingPunct="1">
              <a:spcBef>
                <a:spcPct val="50000"/>
              </a:spcBef>
              <a:defRPr/>
            </a:pPr>
            <a:r>
              <a:rPr lang="en-US" altLang="en-US" sz="5400">
                <a:solidFill>
                  <a:srgbClr val="2F5897"/>
                </a:solidFill>
                <a:effectLst>
                  <a:outerShdw blurRad="38100" dist="38100" dir="2700000" algn="tl">
                    <a:srgbClr val="C0C0C0"/>
                  </a:outerShdw>
                </a:effectLst>
                <a:latin typeface="Twinkl" pitchFamily="2" charset="0"/>
              </a:rPr>
              <a:t>Reading</a:t>
            </a:r>
            <a:endParaRPr lang="en-US" altLang="en-US" sz="5400">
              <a:latin typeface="Twinkl" pitchFamily="2"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Text Box 4">
            <a:extLst>
              <a:ext uri="{FF2B5EF4-FFF2-40B4-BE49-F238E27FC236}">
                <a16:creationId xmlns:a16="http://schemas.microsoft.com/office/drawing/2014/main" id="{E3AD11C2-41C6-96F1-43EF-51C0BEE519E1}"/>
              </a:ext>
            </a:extLst>
          </p:cNvPr>
          <p:cNvSpPr txBox="1">
            <a:spLocks noChangeArrowheads="1"/>
          </p:cNvSpPr>
          <p:nvPr/>
        </p:nvSpPr>
        <p:spPr bwMode="auto">
          <a:xfrm>
            <a:off x="1476375" y="476250"/>
            <a:ext cx="61912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endParaRPr lang="en-US" altLang="en-US" sz="3200" b="1">
              <a:solidFill>
                <a:schemeClr val="tx1"/>
              </a:solidFill>
            </a:endParaRPr>
          </a:p>
        </p:txBody>
      </p:sp>
      <p:sp>
        <p:nvSpPr>
          <p:cNvPr id="19459" name="Text Box 5">
            <a:extLst>
              <a:ext uri="{FF2B5EF4-FFF2-40B4-BE49-F238E27FC236}">
                <a16:creationId xmlns:a16="http://schemas.microsoft.com/office/drawing/2014/main" id="{3C7E1990-B99E-4D25-A2A8-8CEF14DCC33A}"/>
              </a:ext>
            </a:extLst>
          </p:cNvPr>
          <p:cNvSpPr txBox="1">
            <a:spLocks noChangeArrowheads="1"/>
          </p:cNvSpPr>
          <p:nvPr/>
        </p:nvSpPr>
        <p:spPr bwMode="auto">
          <a:xfrm>
            <a:off x="1331913" y="187325"/>
            <a:ext cx="561657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defRPr/>
            </a:pPr>
            <a:r>
              <a:rPr lang="en-US" altLang="en-US" sz="5400">
                <a:solidFill>
                  <a:srgbClr val="2F5897"/>
                </a:solidFill>
                <a:effectLst>
                  <a:outerShdw blurRad="38100" dist="38100" dir="2700000" algn="tl">
                    <a:srgbClr val="C0C0C0"/>
                  </a:outerShdw>
                </a:effectLst>
                <a:latin typeface="Twinkl" pitchFamily="2" charset="0"/>
                <a:ea typeface="+mj-ea"/>
                <a:cs typeface="+mj-cs"/>
              </a:rPr>
              <a:t>M</a:t>
            </a:r>
            <a:r>
              <a:rPr lang="en-GB" altLang="en-US" sz="5400" err="1">
                <a:solidFill>
                  <a:srgbClr val="2F5897"/>
                </a:solidFill>
                <a:effectLst>
                  <a:outerShdw blurRad="38100" dist="38100" dir="2700000" algn="tl">
                    <a:srgbClr val="C0C0C0"/>
                  </a:outerShdw>
                </a:effectLst>
                <a:latin typeface="Twinkl" pitchFamily="2" charset="0"/>
                <a:ea typeface="+mj-ea"/>
                <a:cs typeface="+mj-cs"/>
              </a:rPr>
              <a:t>athematics</a:t>
            </a:r>
            <a:endParaRPr lang="en-US" altLang="en-US" sz="3200">
              <a:solidFill>
                <a:schemeClr val="tx1"/>
              </a:solidFill>
              <a:latin typeface="Twinkl" pitchFamily="2" charset="0"/>
            </a:endParaRPr>
          </a:p>
        </p:txBody>
      </p:sp>
      <p:sp>
        <p:nvSpPr>
          <p:cNvPr id="18436" name="Text Box 9">
            <a:extLst>
              <a:ext uri="{FF2B5EF4-FFF2-40B4-BE49-F238E27FC236}">
                <a16:creationId xmlns:a16="http://schemas.microsoft.com/office/drawing/2014/main" id="{39CDDEBA-1496-BBCD-8AF6-52749954705E}"/>
              </a:ext>
            </a:extLst>
          </p:cNvPr>
          <p:cNvSpPr txBox="1">
            <a:spLocks noChangeArrowheads="1"/>
          </p:cNvSpPr>
          <p:nvPr/>
        </p:nvSpPr>
        <p:spPr bwMode="auto">
          <a:xfrm>
            <a:off x="755650" y="3284538"/>
            <a:ext cx="768032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FontTx/>
              <a:buNone/>
            </a:pPr>
            <a:endParaRPr lang="en-GB" altLang="en-US" sz="3200">
              <a:solidFill>
                <a:schemeClr val="tx1"/>
              </a:solidFill>
            </a:endParaRPr>
          </a:p>
          <a:p>
            <a:pPr algn="ctr" eaLnBrk="1" hangingPunct="1">
              <a:spcBef>
                <a:spcPct val="50000"/>
              </a:spcBef>
              <a:buFontTx/>
              <a:buNone/>
            </a:pPr>
            <a:endParaRPr lang="en-US" altLang="en-US" sz="3200" b="1">
              <a:solidFill>
                <a:schemeClr val="tx1"/>
              </a:solidFill>
            </a:endParaRPr>
          </a:p>
        </p:txBody>
      </p:sp>
      <p:grpSp>
        <p:nvGrpSpPr>
          <p:cNvPr id="18437" name="Group 2">
            <a:extLst>
              <a:ext uri="{FF2B5EF4-FFF2-40B4-BE49-F238E27FC236}">
                <a16:creationId xmlns:a16="http://schemas.microsoft.com/office/drawing/2014/main" id="{912D1118-6645-5CD4-A86D-461D341258F6}"/>
              </a:ext>
            </a:extLst>
          </p:cNvPr>
          <p:cNvGrpSpPr>
            <a:grpSpLocks/>
          </p:cNvGrpSpPr>
          <p:nvPr/>
        </p:nvGrpSpPr>
        <p:grpSpPr bwMode="auto">
          <a:xfrm>
            <a:off x="231258" y="1122030"/>
            <a:ext cx="8708065" cy="3818626"/>
            <a:chOff x="59407" y="1696186"/>
            <a:chExt cx="8707746" cy="3820048"/>
          </a:xfrm>
        </p:grpSpPr>
        <p:sp>
          <p:nvSpPr>
            <p:cNvPr id="19462" name="Text Box 14">
              <a:extLst>
                <a:ext uri="{FF2B5EF4-FFF2-40B4-BE49-F238E27FC236}">
                  <a16:creationId xmlns:a16="http://schemas.microsoft.com/office/drawing/2014/main" id="{F23168EC-AE32-46F8-B1BE-C2033B750D14}"/>
                </a:ext>
              </a:extLst>
            </p:cNvPr>
            <p:cNvSpPr txBox="1">
              <a:spLocks noChangeArrowheads="1"/>
            </p:cNvSpPr>
            <p:nvPr/>
          </p:nvSpPr>
          <p:spPr bwMode="auto">
            <a:xfrm>
              <a:off x="90086" y="1696186"/>
              <a:ext cx="8619810" cy="23090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marL="342900" indent="-342900" eaLnBrk="1" hangingPunct="1">
                <a:spcBef>
                  <a:spcPct val="50000"/>
                </a:spcBef>
                <a:defRPr/>
              </a:pPr>
              <a:r>
                <a:rPr lang="en-US" altLang="en-US">
                  <a:solidFill>
                    <a:schemeClr val="tx1"/>
                  </a:solidFill>
                  <a:latin typeface="Twinkl"/>
                  <a:cs typeface="Arial"/>
                </a:rPr>
                <a:t>We use a </a:t>
              </a:r>
              <a:r>
                <a:rPr lang="en-US" altLang="en-US" err="1">
                  <a:solidFill>
                    <a:schemeClr val="tx1"/>
                  </a:solidFill>
                  <a:latin typeface="Twinkl"/>
                  <a:cs typeface="Arial"/>
                </a:rPr>
                <a:t>Maths</a:t>
              </a:r>
              <a:r>
                <a:rPr lang="en-US" altLang="en-US">
                  <a:solidFill>
                    <a:schemeClr val="tx1"/>
                  </a:solidFill>
                  <a:latin typeface="Twinkl"/>
                  <a:cs typeface="Arial"/>
                </a:rPr>
                <a:t> Mastery approach across the Academy linked to the NCETM. </a:t>
              </a:r>
            </a:p>
            <a:p>
              <a:pPr marL="342900" indent="-342900" eaLnBrk="1" hangingPunct="1">
                <a:spcBef>
                  <a:spcPct val="50000"/>
                </a:spcBef>
                <a:defRPr/>
              </a:pPr>
              <a:r>
                <a:rPr lang="en-US" altLang="en-US">
                  <a:solidFill>
                    <a:schemeClr val="tx1"/>
                  </a:solidFill>
                  <a:latin typeface="Twinkl" pitchFamily="2" charset="0"/>
                </a:rPr>
                <a:t>We use many resources such as; </a:t>
              </a:r>
              <a:r>
                <a:rPr lang="en-US" altLang="en-US" err="1">
                  <a:solidFill>
                    <a:schemeClr val="tx1"/>
                  </a:solidFill>
                  <a:latin typeface="Twinkl" pitchFamily="2" charset="0"/>
                </a:rPr>
                <a:t>Rekenrek</a:t>
              </a:r>
              <a:r>
                <a:rPr lang="en-US" altLang="en-US">
                  <a:solidFill>
                    <a:schemeClr val="tx1"/>
                  </a:solidFill>
                  <a:latin typeface="Twinkl" pitchFamily="2" charset="0"/>
                </a:rPr>
                <a:t>, number lines, Multilink and Numicon to help support learning.</a:t>
              </a:r>
            </a:p>
            <a:p>
              <a:pPr eaLnBrk="1" hangingPunct="1">
                <a:spcBef>
                  <a:spcPct val="50000"/>
                </a:spcBef>
                <a:buFontTx/>
                <a:buNone/>
                <a:defRPr/>
              </a:pPr>
              <a:endParaRPr lang="en-US" altLang="en-US">
                <a:solidFill>
                  <a:schemeClr val="tx1"/>
                </a:solidFill>
                <a:latin typeface="Twinkl" pitchFamily="2" charset="0"/>
              </a:endParaRPr>
            </a:p>
          </p:txBody>
        </p:sp>
        <p:grpSp>
          <p:nvGrpSpPr>
            <p:cNvPr id="18440" name="Group 1">
              <a:extLst>
                <a:ext uri="{FF2B5EF4-FFF2-40B4-BE49-F238E27FC236}">
                  <a16:creationId xmlns:a16="http://schemas.microsoft.com/office/drawing/2014/main" id="{F464D9B4-E5F8-480B-7320-0D47F19C1A4E}"/>
                </a:ext>
              </a:extLst>
            </p:cNvPr>
            <p:cNvGrpSpPr>
              <a:grpSpLocks/>
            </p:cNvGrpSpPr>
            <p:nvPr/>
          </p:nvGrpSpPr>
          <p:grpSpPr bwMode="auto">
            <a:xfrm>
              <a:off x="59407" y="3448547"/>
              <a:ext cx="8707746" cy="2067687"/>
              <a:chOff x="59407" y="3448547"/>
              <a:chExt cx="8707746" cy="2067687"/>
            </a:xfrm>
          </p:grpSpPr>
          <p:sp>
            <p:nvSpPr>
              <p:cNvPr id="18441" name="Text Box 15">
                <a:extLst>
                  <a:ext uri="{FF2B5EF4-FFF2-40B4-BE49-F238E27FC236}">
                    <a16:creationId xmlns:a16="http://schemas.microsoft.com/office/drawing/2014/main" id="{AA502E25-407C-6584-D6A2-2483DA93B75C}"/>
                  </a:ext>
                </a:extLst>
              </p:cNvPr>
              <p:cNvSpPr txBox="1">
                <a:spLocks noChangeArrowheads="1"/>
              </p:cNvSpPr>
              <p:nvPr/>
            </p:nvSpPr>
            <p:spPr bwMode="auto">
              <a:xfrm>
                <a:off x="59407" y="5054397"/>
                <a:ext cx="8680708" cy="46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dirty="0">
                    <a:solidFill>
                      <a:schemeClr val="tx1"/>
                    </a:solidFill>
                    <a:latin typeface="Twinkl"/>
                    <a:cs typeface="Arial"/>
                  </a:rPr>
                  <a:t>The children practise mental calculations on a daily basis.</a:t>
                </a:r>
                <a:endParaRPr lang="en-US" altLang="en-US" dirty="0">
                  <a:solidFill>
                    <a:schemeClr val="tx1"/>
                  </a:solidFill>
                  <a:latin typeface="Twinkl"/>
                  <a:cs typeface="Arial"/>
                </a:endParaRPr>
              </a:p>
            </p:txBody>
          </p:sp>
          <p:sp>
            <p:nvSpPr>
              <p:cNvPr id="18442" name="Text Box 14">
                <a:extLst>
                  <a:ext uri="{FF2B5EF4-FFF2-40B4-BE49-F238E27FC236}">
                    <a16:creationId xmlns:a16="http://schemas.microsoft.com/office/drawing/2014/main" id="{A3ADAD6D-4CDB-A059-D02C-B8E960647CCB}"/>
                  </a:ext>
                </a:extLst>
              </p:cNvPr>
              <p:cNvSpPr txBox="1">
                <a:spLocks noChangeArrowheads="1"/>
              </p:cNvSpPr>
              <p:nvPr/>
            </p:nvSpPr>
            <p:spPr bwMode="auto">
              <a:xfrm>
                <a:off x="72696" y="3448547"/>
                <a:ext cx="8694457" cy="1570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a:solidFill>
                      <a:schemeClr val="tx1"/>
                    </a:solidFill>
                    <a:latin typeface="Twinkl"/>
                    <a:cs typeface="Arial"/>
                  </a:rPr>
                  <a:t>Mathematical challenges will continue to be sent home every fortnight. Please can children have their homework books in their bookbags to be able to send this home. These aim to support your child’s mathematical development.</a:t>
                </a:r>
              </a:p>
            </p:txBody>
          </p:sp>
        </p:grpSp>
      </p:grpSp>
      <p:pic>
        <p:nvPicPr>
          <p:cNvPr id="2" name="Picture 1">
            <a:extLst>
              <a:ext uri="{FF2B5EF4-FFF2-40B4-BE49-F238E27FC236}">
                <a16:creationId xmlns:a16="http://schemas.microsoft.com/office/drawing/2014/main" id="{A96B4181-638F-44E1-8D78-601DD008E4F4}"/>
              </a:ext>
            </a:extLst>
          </p:cNvPr>
          <p:cNvPicPr>
            <a:picLocks noChangeAspect="1"/>
          </p:cNvPicPr>
          <p:nvPr/>
        </p:nvPicPr>
        <p:blipFill>
          <a:blip r:embed="rId3"/>
          <a:stretch>
            <a:fillRect/>
          </a:stretch>
        </p:blipFill>
        <p:spPr>
          <a:xfrm>
            <a:off x="2917396" y="5267561"/>
            <a:ext cx="2832736" cy="1484422"/>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Text Box 4">
            <a:extLst>
              <a:ext uri="{FF2B5EF4-FFF2-40B4-BE49-F238E27FC236}">
                <a16:creationId xmlns:a16="http://schemas.microsoft.com/office/drawing/2014/main" id="{E3AD11C2-41C6-96F1-43EF-51C0BEE519E1}"/>
              </a:ext>
            </a:extLst>
          </p:cNvPr>
          <p:cNvSpPr txBox="1">
            <a:spLocks noChangeArrowheads="1"/>
          </p:cNvSpPr>
          <p:nvPr/>
        </p:nvSpPr>
        <p:spPr bwMode="auto">
          <a:xfrm>
            <a:off x="1476375" y="476250"/>
            <a:ext cx="61912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endParaRPr lang="en-US" altLang="en-US" sz="3200" b="1">
              <a:solidFill>
                <a:schemeClr val="tx1"/>
              </a:solidFill>
            </a:endParaRPr>
          </a:p>
        </p:txBody>
      </p:sp>
      <p:sp>
        <p:nvSpPr>
          <p:cNvPr id="19459" name="Text Box 5">
            <a:extLst>
              <a:ext uri="{FF2B5EF4-FFF2-40B4-BE49-F238E27FC236}">
                <a16:creationId xmlns:a16="http://schemas.microsoft.com/office/drawing/2014/main" id="{3C7E1990-B99E-4D25-A2A8-8CEF14DCC33A}"/>
              </a:ext>
            </a:extLst>
          </p:cNvPr>
          <p:cNvSpPr txBox="1">
            <a:spLocks noChangeArrowheads="1"/>
          </p:cNvSpPr>
          <p:nvPr/>
        </p:nvSpPr>
        <p:spPr bwMode="auto">
          <a:xfrm>
            <a:off x="1331913" y="187325"/>
            <a:ext cx="561657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defRPr/>
            </a:pPr>
            <a:r>
              <a:rPr lang="en-US" altLang="en-US" sz="5400">
                <a:solidFill>
                  <a:srgbClr val="2F5897"/>
                </a:solidFill>
                <a:effectLst>
                  <a:outerShdw blurRad="38100" dist="38100" dir="2700000" algn="tl">
                    <a:srgbClr val="C0C0C0"/>
                  </a:outerShdw>
                </a:effectLst>
                <a:latin typeface="Twinkl" pitchFamily="2" charset="0"/>
                <a:ea typeface="+mj-ea"/>
                <a:cs typeface="+mj-cs"/>
              </a:rPr>
              <a:t>M</a:t>
            </a:r>
            <a:r>
              <a:rPr lang="en-GB" altLang="en-US" sz="5400" err="1">
                <a:solidFill>
                  <a:srgbClr val="2F5897"/>
                </a:solidFill>
                <a:effectLst>
                  <a:outerShdw blurRad="38100" dist="38100" dir="2700000" algn="tl">
                    <a:srgbClr val="C0C0C0"/>
                  </a:outerShdw>
                </a:effectLst>
                <a:latin typeface="Twinkl" pitchFamily="2" charset="0"/>
                <a:ea typeface="+mj-ea"/>
                <a:cs typeface="+mj-cs"/>
              </a:rPr>
              <a:t>athematics</a:t>
            </a:r>
            <a:endParaRPr lang="en-US" altLang="en-US" sz="3200">
              <a:solidFill>
                <a:schemeClr val="tx1"/>
              </a:solidFill>
              <a:latin typeface="Twinkl" pitchFamily="2" charset="0"/>
            </a:endParaRPr>
          </a:p>
        </p:txBody>
      </p:sp>
      <p:sp>
        <p:nvSpPr>
          <p:cNvPr id="18436" name="Text Box 9">
            <a:extLst>
              <a:ext uri="{FF2B5EF4-FFF2-40B4-BE49-F238E27FC236}">
                <a16:creationId xmlns:a16="http://schemas.microsoft.com/office/drawing/2014/main" id="{39CDDEBA-1496-BBCD-8AF6-52749954705E}"/>
              </a:ext>
            </a:extLst>
          </p:cNvPr>
          <p:cNvSpPr txBox="1">
            <a:spLocks noChangeArrowheads="1"/>
          </p:cNvSpPr>
          <p:nvPr/>
        </p:nvSpPr>
        <p:spPr bwMode="auto">
          <a:xfrm>
            <a:off x="5666282" y="4553639"/>
            <a:ext cx="2215057"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FontTx/>
              <a:buNone/>
            </a:pPr>
            <a:endParaRPr lang="en-GB" altLang="en-US" sz="3200">
              <a:solidFill>
                <a:schemeClr val="tx1"/>
              </a:solidFill>
            </a:endParaRPr>
          </a:p>
          <a:p>
            <a:pPr algn="ctr" eaLnBrk="1" hangingPunct="1">
              <a:spcBef>
                <a:spcPct val="50000"/>
              </a:spcBef>
              <a:buFontTx/>
              <a:buNone/>
            </a:pPr>
            <a:endParaRPr lang="en-US" altLang="en-US" sz="3200" b="1">
              <a:solidFill>
                <a:schemeClr val="tx1"/>
              </a:solidFill>
            </a:endParaRPr>
          </a:p>
        </p:txBody>
      </p:sp>
      <p:pic>
        <p:nvPicPr>
          <p:cNvPr id="3" name="Picture 2">
            <a:extLst>
              <a:ext uri="{FF2B5EF4-FFF2-40B4-BE49-F238E27FC236}">
                <a16:creationId xmlns:a16="http://schemas.microsoft.com/office/drawing/2014/main" id="{30FCFACA-5D11-43CA-A806-5E2E9E72D1B8}"/>
              </a:ext>
            </a:extLst>
          </p:cNvPr>
          <p:cNvPicPr>
            <a:picLocks noChangeAspect="1"/>
          </p:cNvPicPr>
          <p:nvPr/>
        </p:nvPicPr>
        <p:blipFill>
          <a:blip r:embed="rId3"/>
          <a:stretch>
            <a:fillRect/>
          </a:stretch>
        </p:blipFill>
        <p:spPr>
          <a:xfrm>
            <a:off x="1471180" y="1761480"/>
            <a:ext cx="6201640" cy="4620270"/>
          </a:xfrm>
          <a:prstGeom prst="rect">
            <a:avLst/>
          </a:prstGeom>
        </p:spPr>
      </p:pic>
      <p:sp>
        <p:nvSpPr>
          <p:cNvPr id="4" name="TextBox 3">
            <a:extLst>
              <a:ext uri="{FF2B5EF4-FFF2-40B4-BE49-F238E27FC236}">
                <a16:creationId xmlns:a16="http://schemas.microsoft.com/office/drawing/2014/main" id="{6750AF1A-48C4-4B3B-A55C-12AB4D862608}"/>
              </a:ext>
            </a:extLst>
          </p:cNvPr>
          <p:cNvSpPr txBox="1"/>
          <p:nvPr/>
        </p:nvSpPr>
        <p:spPr>
          <a:xfrm flipH="1">
            <a:off x="652446" y="993086"/>
            <a:ext cx="7839108" cy="830997"/>
          </a:xfrm>
          <a:prstGeom prst="rect">
            <a:avLst/>
          </a:prstGeom>
          <a:noFill/>
        </p:spPr>
        <p:txBody>
          <a:bodyPr wrap="square" rtlCol="0">
            <a:spAutoFit/>
          </a:bodyPr>
          <a:lstStyle/>
          <a:p>
            <a:r>
              <a:rPr lang="en-US" dirty="0">
                <a:latin typeface="+mn-lt"/>
              </a:rPr>
              <a:t>These are the number facts that your child should be able to recall without using fingers or counting on.  </a:t>
            </a:r>
            <a:endParaRPr lang="en-GB" dirty="0">
              <a:latin typeface="+mn-lt"/>
            </a:endParaRPr>
          </a:p>
        </p:txBody>
      </p:sp>
      <p:sp>
        <p:nvSpPr>
          <p:cNvPr id="5" name="TextBox 4">
            <a:extLst>
              <a:ext uri="{FF2B5EF4-FFF2-40B4-BE49-F238E27FC236}">
                <a16:creationId xmlns:a16="http://schemas.microsoft.com/office/drawing/2014/main" id="{96333EDA-586C-4B0B-ACF0-64A86DE70594}"/>
              </a:ext>
            </a:extLst>
          </p:cNvPr>
          <p:cNvSpPr txBox="1"/>
          <p:nvPr/>
        </p:nvSpPr>
        <p:spPr>
          <a:xfrm flipH="1">
            <a:off x="6446519" y="4553639"/>
            <a:ext cx="1873022" cy="1569660"/>
          </a:xfrm>
          <a:prstGeom prst="rect">
            <a:avLst/>
          </a:prstGeom>
          <a:noFill/>
        </p:spPr>
        <p:txBody>
          <a:bodyPr wrap="square" rtlCol="0">
            <a:spAutoFit/>
          </a:bodyPr>
          <a:lstStyle/>
          <a:p>
            <a:r>
              <a:rPr lang="en-US" dirty="0"/>
              <a:t>6 + 2 = 8</a:t>
            </a:r>
          </a:p>
          <a:p>
            <a:r>
              <a:rPr lang="en-US" dirty="0"/>
              <a:t>2 + 6 = 8</a:t>
            </a:r>
          </a:p>
          <a:p>
            <a:r>
              <a:rPr lang="en-US" dirty="0"/>
              <a:t>8 - 2 = 6</a:t>
            </a:r>
          </a:p>
          <a:p>
            <a:r>
              <a:rPr lang="en-US" dirty="0"/>
              <a:t>8 - 6 = 2</a:t>
            </a:r>
            <a:endParaRPr lang="en-GB" dirty="0"/>
          </a:p>
        </p:txBody>
      </p:sp>
    </p:spTree>
    <p:extLst>
      <p:ext uri="{BB962C8B-B14F-4D97-AF65-F5344CB8AC3E}">
        <p14:creationId xmlns:p14="http://schemas.microsoft.com/office/powerpoint/2010/main" val="38234477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Text Box 4">
            <a:extLst>
              <a:ext uri="{FF2B5EF4-FFF2-40B4-BE49-F238E27FC236}">
                <a16:creationId xmlns:a16="http://schemas.microsoft.com/office/drawing/2014/main" id="{E3AD11C2-41C6-96F1-43EF-51C0BEE519E1}"/>
              </a:ext>
            </a:extLst>
          </p:cNvPr>
          <p:cNvSpPr txBox="1">
            <a:spLocks noChangeArrowheads="1"/>
          </p:cNvSpPr>
          <p:nvPr/>
        </p:nvSpPr>
        <p:spPr bwMode="auto">
          <a:xfrm>
            <a:off x="1476375" y="476250"/>
            <a:ext cx="61912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endParaRPr lang="en-US" altLang="en-US" sz="3200" b="1">
              <a:solidFill>
                <a:schemeClr val="tx1"/>
              </a:solidFill>
            </a:endParaRPr>
          </a:p>
        </p:txBody>
      </p:sp>
      <p:sp>
        <p:nvSpPr>
          <p:cNvPr id="19459" name="Text Box 5">
            <a:extLst>
              <a:ext uri="{FF2B5EF4-FFF2-40B4-BE49-F238E27FC236}">
                <a16:creationId xmlns:a16="http://schemas.microsoft.com/office/drawing/2014/main" id="{3C7E1990-B99E-4D25-A2A8-8CEF14DCC33A}"/>
              </a:ext>
            </a:extLst>
          </p:cNvPr>
          <p:cNvSpPr txBox="1">
            <a:spLocks noChangeArrowheads="1"/>
          </p:cNvSpPr>
          <p:nvPr/>
        </p:nvSpPr>
        <p:spPr bwMode="auto">
          <a:xfrm>
            <a:off x="1476375" y="-3221"/>
            <a:ext cx="561657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defRPr/>
            </a:pPr>
            <a:r>
              <a:rPr lang="en-US" altLang="en-US" sz="5400" dirty="0">
                <a:solidFill>
                  <a:srgbClr val="2F5897"/>
                </a:solidFill>
                <a:effectLst>
                  <a:outerShdw blurRad="38100" dist="38100" dir="2700000" algn="tl">
                    <a:srgbClr val="C0C0C0"/>
                  </a:outerShdw>
                </a:effectLst>
                <a:latin typeface="Twinkl" pitchFamily="2" charset="0"/>
                <a:ea typeface="+mj-ea"/>
                <a:cs typeface="+mj-cs"/>
              </a:rPr>
              <a:t>M</a:t>
            </a:r>
            <a:r>
              <a:rPr lang="en-GB" altLang="en-US" sz="5400" dirty="0" err="1">
                <a:solidFill>
                  <a:srgbClr val="2F5897"/>
                </a:solidFill>
                <a:effectLst>
                  <a:outerShdw blurRad="38100" dist="38100" dir="2700000" algn="tl">
                    <a:srgbClr val="C0C0C0"/>
                  </a:outerShdw>
                </a:effectLst>
                <a:latin typeface="Twinkl" pitchFamily="2" charset="0"/>
                <a:ea typeface="+mj-ea"/>
                <a:cs typeface="+mj-cs"/>
              </a:rPr>
              <a:t>athematics</a:t>
            </a:r>
            <a:endParaRPr lang="en-US" altLang="en-US" sz="3200" dirty="0">
              <a:solidFill>
                <a:schemeClr val="tx1"/>
              </a:solidFill>
              <a:latin typeface="Twinkl" pitchFamily="2" charset="0"/>
            </a:endParaRPr>
          </a:p>
        </p:txBody>
      </p:sp>
      <p:sp>
        <p:nvSpPr>
          <p:cNvPr id="18436" name="Text Box 9">
            <a:extLst>
              <a:ext uri="{FF2B5EF4-FFF2-40B4-BE49-F238E27FC236}">
                <a16:creationId xmlns:a16="http://schemas.microsoft.com/office/drawing/2014/main" id="{39CDDEBA-1496-BBCD-8AF6-52749954705E}"/>
              </a:ext>
            </a:extLst>
          </p:cNvPr>
          <p:cNvSpPr txBox="1">
            <a:spLocks noChangeArrowheads="1"/>
          </p:cNvSpPr>
          <p:nvPr/>
        </p:nvSpPr>
        <p:spPr bwMode="auto">
          <a:xfrm>
            <a:off x="755650" y="3284538"/>
            <a:ext cx="768032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FontTx/>
              <a:buNone/>
            </a:pPr>
            <a:endParaRPr lang="en-GB" altLang="en-US" sz="3200">
              <a:solidFill>
                <a:schemeClr val="tx1"/>
              </a:solidFill>
            </a:endParaRPr>
          </a:p>
          <a:p>
            <a:pPr algn="ctr" eaLnBrk="1" hangingPunct="1">
              <a:spcBef>
                <a:spcPct val="50000"/>
              </a:spcBef>
              <a:buFontTx/>
              <a:buNone/>
            </a:pPr>
            <a:endParaRPr lang="en-US" altLang="en-US" sz="3200" b="1">
              <a:solidFill>
                <a:schemeClr val="tx1"/>
              </a:solidFill>
            </a:endParaRPr>
          </a:p>
        </p:txBody>
      </p:sp>
      <p:pic>
        <p:nvPicPr>
          <p:cNvPr id="2" name="Picture 1">
            <a:extLst>
              <a:ext uri="{FF2B5EF4-FFF2-40B4-BE49-F238E27FC236}">
                <a16:creationId xmlns:a16="http://schemas.microsoft.com/office/drawing/2014/main" id="{49D6E7A2-1636-4315-8C5A-3C9B826C92EA}"/>
              </a:ext>
            </a:extLst>
          </p:cNvPr>
          <p:cNvPicPr>
            <a:picLocks noChangeAspect="1"/>
          </p:cNvPicPr>
          <p:nvPr/>
        </p:nvPicPr>
        <p:blipFill>
          <a:blip r:embed="rId3"/>
          <a:stretch>
            <a:fillRect/>
          </a:stretch>
        </p:blipFill>
        <p:spPr>
          <a:xfrm>
            <a:off x="600834" y="953204"/>
            <a:ext cx="2467276" cy="3499294"/>
          </a:xfrm>
          <a:prstGeom prst="rect">
            <a:avLst/>
          </a:prstGeom>
        </p:spPr>
      </p:pic>
      <p:pic>
        <p:nvPicPr>
          <p:cNvPr id="4" name="Picture 3">
            <a:extLst>
              <a:ext uri="{FF2B5EF4-FFF2-40B4-BE49-F238E27FC236}">
                <a16:creationId xmlns:a16="http://schemas.microsoft.com/office/drawing/2014/main" id="{B1A7B7C3-D7EE-4ABD-85DC-AC9157A35101}"/>
              </a:ext>
            </a:extLst>
          </p:cNvPr>
          <p:cNvPicPr>
            <a:picLocks noChangeAspect="1"/>
          </p:cNvPicPr>
          <p:nvPr/>
        </p:nvPicPr>
        <p:blipFill>
          <a:blip r:embed="rId4"/>
          <a:stretch>
            <a:fillRect/>
          </a:stretch>
        </p:blipFill>
        <p:spPr>
          <a:xfrm>
            <a:off x="3544283" y="2108296"/>
            <a:ext cx="2433103" cy="3499295"/>
          </a:xfrm>
          <a:prstGeom prst="rect">
            <a:avLst/>
          </a:prstGeom>
        </p:spPr>
      </p:pic>
      <p:pic>
        <p:nvPicPr>
          <p:cNvPr id="5" name="Picture 4">
            <a:extLst>
              <a:ext uri="{FF2B5EF4-FFF2-40B4-BE49-F238E27FC236}">
                <a16:creationId xmlns:a16="http://schemas.microsoft.com/office/drawing/2014/main" id="{A0AC06FB-FEF6-42B9-9C88-10C35704C0E8}"/>
              </a:ext>
            </a:extLst>
          </p:cNvPr>
          <p:cNvPicPr>
            <a:picLocks noChangeAspect="1"/>
          </p:cNvPicPr>
          <p:nvPr/>
        </p:nvPicPr>
        <p:blipFill>
          <a:blip r:embed="rId5"/>
          <a:stretch>
            <a:fillRect/>
          </a:stretch>
        </p:blipFill>
        <p:spPr>
          <a:xfrm>
            <a:off x="2448375" y="458741"/>
            <a:ext cx="6439830" cy="4034425"/>
          </a:xfrm>
          <a:prstGeom prst="rect">
            <a:avLst/>
          </a:prstGeom>
        </p:spPr>
      </p:pic>
      <p:sp>
        <p:nvSpPr>
          <p:cNvPr id="6" name="TextBox 5">
            <a:extLst>
              <a:ext uri="{FF2B5EF4-FFF2-40B4-BE49-F238E27FC236}">
                <a16:creationId xmlns:a16="http://schemas.microsoft.com/office/drawing/2014/main" id="{17845F9E-C378-4702-AC46-DFAD1AAA8269}"/>
              </a:ext>
            </a:extLst>
          </p:cNvPr>
          <p:cNvSpPr txBox="1"/>
          <p:nvPr/>
        </p:nvSpPr>
        <p:spPr>
          <a:xfrm>
            <a:off x="136238" y="5829202"/>
            <a:ext cx="8919147" cy="830997"/>
          </a:xfrm>
          <a:prstGeom prst="rect">
            <a:avLst/>
          </a:prstGeom>
          <a:noFill/>
        </p:spPr>
        <p:txBody>
          <a:bodyPr wrap="square" rtlCol="0">
            <a:spAutoFit/>
          </a:bodyPr>
          <a:lstStyle/>
          <a:p>
            <a:pPr algn="ctr"/>
            <a:r>
              <a:rPr lang="en-US" dirty="0">
                <a:latin typeface="+mn-lt"/>
              </a:rPr>
              <a:t>Children should also know the multiplication and division facts  for the 2, 5 and 10 times table. </a:t>
            </a:r>
            <a:endParaRPr lang="en-GB" dirty="0">
              <a:latin typeface="+mn-lt"/>
            </a:endParaRPr>
          </a:p>
        </p:txBody>
      </p:sp>
    </p:spTree>
    <p:extLst>
      <p:ext uri="{BB962C8B-B14F-4D97-AF65-F5344CB8AC3E}">
        <p14:creationId xmlns:p14="http://schemas.microsoft.com/office/powerpoint/2010/main" val="6400328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Text Box 11">
            <a:extLst>
              <a:ext uri="{FF2B5EF4-FFF2-40B4-BE49-F238E27FC236}">
                <a16:creationId xmlns:a16="http://schemas.microsoft.com/office/drawing/2014/main" id="{0F9E60F1-0CD2-3AC0-B760-63676460D7A1}"/>
              </a:ext>
            </a:extLst>
          </p:cNvPr>
          <p:cNvSpPr txBox="1">
            <a:spLocks noChangeArrowheads="1"/>
          </p:cNvSpPr>
          <p:nvPr/>
        </p:nvSpPr>
        <p:spPr bwMode="auto">
          <a:xfrm>
            <a:off x="2124075" y="260350"/>
            <a:ext cx="4895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endParaRPr lang="en-US" altLang="en-US" sz="3200" b="1">
              <a:solidFill>
                <a:schemeClr val="tx1"/>
              </a:solidFill>
            </a:endParaRPr>
          </a:p>
        </p:txBody>
      </p:sp>
      <p:sp>
        <p:nvSpPr>
          <p:cNvPr id="2" name="Text Box 12">
            <a:extLst>
              <a:ext uri="{FF2B5EF4-FFF2-40B4-BE49-F238E27FC236}">
                <a16:creationId xmlns:a16="http://schemas.microsoft.com/office/drawing/2014/main" id="{40B30858-8A48-4A3A-ADFB-DD115F484406}"/>
              </a:ext>
            </a:extLst>
          </p:cNvPr>
          <p:cNvSpPr txBox="1">
            <a:spLocks noChangeArrowheads="1"/>
          </p:cNvSpPr>
          <p:nvPr/>
        </p:nvSpPr>
        <p:spPr bwMode="auto">
          <a:xfrm>
            <a:off x="827584" y="44624"/>
            <a:ext cx="7920037"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buFontTx/>
              <a:buNone/>
              <a:defRPr/>
            </a:pPr>
            <a:r>
              <a:rPr lang="en-US" altLang="en-US" sz="5000" dirty="0">
                <a:solidFill>
                  <a:srgbClr val="2F5897"/>
                </a:solidFill>
                <a:effectLst>
                  <a:outerShdw blurRad="38100" dist="38100" dir="2700000" algn="tl">
                    <a:srgbClr val="C0C0C0"/>
                  </a:outerShdw>
                </a:effectLst>
                <a:latin typeface="Twinkl"/>
                <a:ea typeface="+mj-ea"/>
                <a:cs typeface="+mj-cs"/>
              </a:rPr>
              <a:t>Yellow </a:t>
            </a:r>
            <a:r>
              <a:rPr lang="en-GB" altLang="en-US" sz="5000" dirty="0">
                <a:solidFill>
                  <a:srgbClr val="2F5897"/>
                </a:solidFill>
                <a:effectLst>
                  <a:outerShdw blurRad="38100" dist="38100" dir="2700000" algn="tl">
                    <a:srgbClr val="C0C0C0"/>
                  </a:outerShdw>
                </a:effectLst>
                <a:latin typeface="Twinkl"/>
                <a:ea typeface="+mj-ea"/>
                <a:cs typeface="+mj-cs"/>
              </a:rPr>
              <a:t>Wing Assessments</a:t>
            </a:r>
            <a:endParaRPr lang="en-GB" altLang="en-US" sz="5000" dirty="0">
              <a:solidFill>
                <a:schemeClr val="tx1"/>
              </a:solidFill>
              <a:latin typeface="Twinkl"/>
            </a:endParaRPr>
          </a:p>
        </p:txBody>
      </p:sp>
      <p:sp>
        <p:nvSpPr>
          <p:cNvPr id="20484" name="Rectangle 2">
            <a:extLst>
              <a:ext uri="{FF2B5EF4-FFF2-40B4-BE49-F238E27FC236}">
                <a16:creationId xmlns:a16="http://schemas.microsoft.com/office/drawing/2014/main" id="{A624B96B-65D9-BD05-BA27-B529FE4E4DFD}"/>
              </a:ext>
            </a:extLst>
          </p:cNvPr>
          <p:cNvSpPr>
            <a:spLocks noChangeArrowheads="1"/>
          </p:cNvSpPr>
          <p:nvPr/>
        </p:nvSpPr>
        <p:spPr bwMode="auto">
          <a:xfrm>
            <a:off x="179512" y="908720"/>
            <a:ext cx="8802724" cy="433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sz="2300" dirty="0">
                <a:solidFill>
                  <a:schemeClr val="tx1"/>
                </a:solidFill>
                <a:latin typeface="Twinkl"/>
                <a:cs typeface="Arial"/>
              </a:rPr>
              <a:t>Children are assessed and their progress monitored regularly by class teachers. This enables us to ensure that all children are making progress and that the next steps in their learning are planned for. </a:t>
            </a:r>
            <a:endParaRPr lang="en-US" sz="2300" dirty="0">
              <a:solidFill>
                <a:schemeClr val="tx1"/>
              </a:solidFill>
              <a:latin typeface="Twinkl"/>
              <a:cs typeface="Arial"/>
            </a:endParaRPr>
          </a:p>
          <a:p>
            <a:pPr>
              <a:spcBef>
                <a:spcPct val="50000"/>
              </a:spcBef>
            </a:pPr>
            <a:r>
              <a:rPr lang="en-GB" sz="2300" dirty="0">
                <a:solidFill>
                  <a:schemeClr val="tx1"/>
                </a:solidFill>
                <a:latin typeface="Twinkl"/>
                <a:cs typeface="Arial"/>
              </a:rPr>
              <a:t>Assessment is an ongoing process and will take place as part of daily lessons and end of unit activities. Unlike previous years, Year 2 children will not take KS1 SATs however to ensure parity, and a smooth transition to Year 3, recognised exemplar resources will help inform our judgements.</a:t>
            </a:r>
          </a:p>
          <a:p>
            <a:pPr>
              <a:spcBef>
                <a:spcPct val="50000"/>
              </a:spcBef>
            </a:pPr>
            <a:r>
              <a:rPr lang="en-GB" sz="2300" dirty="0">
                <a:solidFill>
                  <a:schemeClr val="tx1"/>
                </a:solidFill>
                <a:latin typeface="Twinkl"/>
                <a:cs typeface="Arial"/>
              </a:rPr>
              <a:t>Children who did not take or pass the phonics screening check in Year 1 will be required to take it in June. Class Teachers will be in touch later in the year if this applies to your child.</a:t>
            </a:r>
            <a:r>
              <a:rPr lang="en-GB" altLang="en-US" sz="2250" dirty="0">
                <a:solidFill>
                  <a:schemeClr val="tx1"/>
                </a:solidFill>
                <a:latin typeface="Twinkl"/>
                <a:cs typeface="Arial"/>
              </a:rPr>
              <a:t> </a:t>
            </a:r>
            <a:endParaRPr lang="en-GB" dirty="0">
              <a:solidFill>
                <a:schemeClr val="tx1"/>
              </a:solidFill>
            </a:endParaRPr>
          </a:p>
        </p:txBody>
      </p:sp>
      <p:sp>
        <p:nvSpPr>
          <p:cNvPr id="20485" name="Rectangle 3">
            <a:extLst>
              <a:ext uri="{FF2B5EF4-FFF2-40B4-BE49-F238E27FC236}">
                <a16:creationId xmlns:a16="http://schemas.microsoft.com/office/drawing/2014/main" id="{35FBBE1C-6939-C7B8-598D-F3DD8C7CC05A}"/>
              </a:ext>
            </a:extLst>
          </p:cNvPr>
          <p:cNvSpPr>
            <a:spLocks noChangeArrowheads="1"/>
          </p:cNvSpPr>
          <p:nvPr/>
        </p:nvSpPr>
        <p:spPr bwMode="auto">
          <a:xfrm>
            <a:off x="161764" y="5661248"/>
            <a:ext cx="8820472" cy="115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US" altLang="en-US" sz="2250">
                <a:solidFill>
                  <a:schemeClr val="tx1"/>
                </a:solidFill>
              </a:rPr>
              <a:t>We will hold parent consultation evenings in the Autumn and Spring Term and you will receive a report at the end of the Summer Term.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Text Box 4">
            <a:extLst>
              <a:ext uri="{FF2B5EF4-FFF2-40B4-BE49-F238E27FC236}">
                <a16:creationId xmlns:a16="http://schemas.microsoft.com/office/drawing/2014/main" id="{E8753FBB-5C3F-D48D-DA7E-8AF54D7C15E0}"/>
              </a:ext>
            </a:extLst>
          </p:cNvPr>
          <p:cNvSpPr txBox="1">
            <a:spLocks noChangeArrowheads="1"/>
          </p:cNvSpPr>
          <p:nvPr/>
        </p:nvSpPr>
        <p:spPr bwMode="auto">
          <a:xfrm>
            <a:off x="611188" y="300038"/>
            <a:ext cx="7704137"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r>
              <a:rPr lang="en-GB" altLang="en-US" sz="3600">
                <a:solidFill>
                  <a:srgbClr val="234271"/>
                </a:solidFill>
              </a:rPr>
              <a:t>How are children supported in their learning in Yellow Wing?</a:t>
            </a:r>
          </a:p>
        </p:txBody>
      </p:sp>
      <p:grpSp>
        <p:nvGrpSpPr>
          <p:cNvPr id="22531" name="Group 1">
            <a:extLst>
              <a:ext uri="{FF2B5EF4-FFF2-40B4-BE49-F238E27FC236}">
                <a16:creationId xmlns:a16="http://schemas.microsoft.com/office/drawing/2014/main" id="{53A189A2-416A-3112-107E-8859749E9DF8}"/>
              </a:ext>
            </a:extLst>
          </p:cNvPr>
          <p:cNvGrpSpPr>
            <a:grpSpLocks/>
          </p:cNvGrpSpPr>
          <p:nvPr/>
        </p:nvGrpSpPr>
        <p:grpSpPr bwMode="auto">
          <a:xfrm>
            <a:off x="323850" y="1533525"/>
            <a:ext cx="8242300" cy="4720434"/>
            <a:chOff x="576185" y="1964491"/>
            <a:chExt cx="8243738" cy="4267643"/>
          </a:xfrm>
        </p:grpSpPr>
        <p:sp>
          <p:nvSpPr>
            <p:cNvPr id="22532" name="Text Box 5">
              <a:extLst>
                <a:ext uri="{FF2B5EF4-FFF2-40B4-BE49-F238E27FC236}">
                  <a16:creationId xmlns:a16="http://schemas.microsoft.com/office/drawing/2014/main" id="{A5EE572F-C458-6027-9244-96530B51EFAA}"/>
                </a:ext>
              </a:extLst>
            </p:cNvPr>
            <p:cNvSpPr txBox="1">
              <a:spLocks noChangeArrowheads="1"/>
            </p:cNvSpPr>
            <p:nvPr/>
          </p:nvSpPr>
          <p:spPr bwMode="auto">
            <a:xfrm>
              <a:off x="612226" y="1964491"/>
              <a:ext cx="8207697" cy="14189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a:solidFill>
                    <a:schemeClr val="tx1"/>
                  </a:solidFill>
                  <a:latin typeface="Twinkl"/>
                  <a:cs typeface="Arial"/>
                </a:rPr>
                <a:t>Each class teacher plans and differentiates work to meet the needs of every child.  They provide supported and extended activities to enable the children to meet and exceed their potential.  </a:t>
              </a:r>
            </a:p>
          </p:txBody>
        </p:sp>
        <p:sp>
          <p:nvSpPr>
            <p:cNvPr id="22533" name="Text Box 10">
              <a:extLst>
                <a:ext uri="{FF2B5EF4-FFF2-40B4-BE49-F238E27FC236}">
                  <a16:creationId xmlns:a16="http://schemas.microsoft.com/office/drawing/2014/main" id="{285406B2-00D3-6FC9-361F-DE268D66FE7B}"/>
                </a:ext>
              </a:extLst>
            </p:cNvPr>
            <p:cNvSpPr txBox="1">
              <a:spLocks noChangeArrowheads="1"/>
            </p:cNvSpPr>
            <p:nvPr/>
          </p:nvSpPr>
          <p:spPr bwMode="auto">
            <a:xfrm>
              <a:off x="576185" y="3644370"/>
              <a:ext cx="8063681" cy="25877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a:solidFill>
                    <a:schemeClr val="tx1"/>
                  </a:solidFill>
                  <a:latin typeface="Twinkl"/>
                  <a:cs typeface="Arial"/>
                </a:rPr>
                <a:t>A range of groups are provided, dependent on the needs of the children. These include: Support from our ELSA and Thrive Practitioners and small group in class interventions to either extend or support where necessary. </a:t>
              </a:r>
            </a:p>
            <a:p>
              <a:pPr eaLnBrk="1" hangingPunct="1">
                <a:spcBef>
                  <a:spcPct val="50000"/>
                </a:spcBef>
              </a:pPr>
              <a:r>
                <a:rPr lang="en-GB" altLang="en-US">
                  <a:solidFill>
                    <a:schemeClr val="tx2"/>
                  </a:solidFill>
                  <a:latin typeface="Twinkl"/>
                  <a:cs typeface="Arial"/>
                  <a:hlinkClick r:id="rId3">
                    <a:extLst>
                      <a:ext uri="{A12FA001-AC4F-418D-AE19-62706E023703}">
                        <ahyp:hlinkClr xmlns:ahyp="http://schemas.microsoft.com/office/drawing/2018/hyperlinkcolor" val="tx"/>
                      </a:ext>
                    </a:extLst>
                  </a:hlinkClick>
                </a:rPr>
                <a:t>https://www.southwaterinfantacademy.co.uk/page/?title=Interventions+Area&amp;pid=76</a:t>
              </a:r>
              <a:endParaRPr lang="en-GB" altLang="en-US">
                <a:solidFill>
                  <a:schemeClr val="tx2"/>
                </a:solidFill>
                <a:latin typeface="Twinkl"/>
                <a:cs typeface="Arial"/>
              </a:endParaRPr>
            </a:p>
            <a:p>
              <a:pPr algn="ctr" eaLnBrk="1" hangingPunct="1">
                <a:spcBef>
                  <a:spcPct val="0"/>
                </a:spcBef>
              </a:pPr>
              <a:endParaRPr lang="en-US" altLang="en-US" b="1">
                <a:solidFill>
                  <a:schemeClr val="tx1"/>
                </a:solidFill>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6626" name="Picture 9" descr="Main logo">
            <a:hlinkClick r:id="rId3"/>
            <a:extLst>
              <a:ext uri="{FF2B5EF4-FFF2-40B4-BE49-F238E27FC236}">
                <a16:creationId xmlns:a16="http://schemas.microsoft.com/office/drawing/2014/main" id="{D865DF4A-E004-B18D-4203-D8DF9558516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27738" y="4252913"/>
            <a:ext cx="2994025" cy="247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 Box 4">
            <a:extLst>
              <a:ext uri="{FF2B5EF4-FFF2-40B4-BE49-F238E27FC236}">
                <a16:creationId xmlns:a16="http://schemas.microsoft.com/office/drawing/2014/main" id="{8D212A3C-4A34-4153-6C0C-F4E664DF1BFB}"/>
              </a:ext>
            </a:extLst>
          </p:cNvPr>
          <p:cNvSpPr txBox="1">
            <a:spLocks noChangeArrowheads="1"/>
          </p:cNvSpPr>
          <p:nvPr/>
        </p:nvSpPr>
        <p:spPr bwMode="auto">
          <a:xfrm>
            <a:off x="971550" y="1773238"/>
            <a:ext cx="439261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endParaRPr lang="en-US" altLang="en-US" sz="3200" b="1">
              <a:solidFill>
                <a:schemeClr val="tx1"/>
              </a:solidFill>
            </a:endParaRPr>
          </a:p>
        </p:txBody>
      </p:sp>
      <p:sp>
        <p:nvSpPr>
          <p:cNvPr id="26628" name="Text Box 11">
            <a:extLst>
              <a:ext uri="{FF2B5EF4-FFF2-40B4-BE49-F238E27FC236}">
                <a16:creationId xmlns:a16="http://schemas.microsoft.com/office/drawing/2014/main" id="{69A83B17-A0FC-0924-5B65-4C5E41007C30}"/>
              </a:ext>
            </a:extLst>
          </p:cNvPr>
          <p:cNvSpPr txBox="1">
            <a:spLocks noChangeArrowheads="1"/>
          </p:cNvSpPr>
          <p:nvPr/>
        </p:nvSpPr>
        <p:spPr bwMode="auto">
          <a:xfrm>
            <a:off x="2124075" y="260350"/>
            <a:ext cx="48958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endParaRPr lang="en-US" altLang="en-US" sz="3200" b="1">
              <a:solidFill>
                <a:schemeClr val="tx1"/>
              </a:solidFill>
            </a:endParaRPr>
          </a:p>
        </p:txBody>
      </p:sp>
      <p:sp>
        <p:nvSpPr>
          <p:cNvPr id="2" name="Text Box 12">
            <a:extLst>
              <a:ext uri="{FF2B5EF4-FFF2-40B4-BE49-F238E27FC236}">
                <a16:creationId xmlns:a16="http://schemas.microsoft.com/office/drawing/2014/main" id="{07B286EB-F8B8-4960-8B84-BFAD940A8294}"/>
              </a:ext>
            </a:extLst>
          </p:cNvPr>
          <p:cNvSpPr txBox="1">
            <a:spLocks noChangeArrowheads="1"/>
          </p:cNvSpPr>
          <p:nvPr/>
        </p:nvSpPr>
        <p:spPr bwMode="auto">
          <a:xfrm>
            <a:off x="2124075" y="257175"/>
            <a:ext cx="5400675"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lgn="ctr" eaLnBrk="1" hangingPunct="1">
              <a:spcBef>
                <a:spcPct val="50000"/>
              </a:spcBef>
              <a:buFontTx/>
              <a:buNone/>
              <a:defRPr/>
            </a:pPr>
            <a:r>
              <a:rPr lang="en-US" altLang="en-US" sz="5400">
                <a:solidFill>
                  <a:srgbClr val="2F5897"/>
                </a:solidFill>
                <a:effectLst>
                  <a:outerShdw blurRad="38100" dist="38100" dir="2700000" algn="tl">
                    <a:srgbClr val="C0C0C0"/>
                  </a:outerShdw>
                </a:effectLst>
                <a:latin typeface="Twinkl" pitchFamily="2" charset="0"/>
                <a:ea typeface="+mj-ea"/>
                <a:cs typeface="+mj-cs"/>
              </a:rPr>
              <a:t>T</a:t>
            </a:r>
            <a:r>
              <a:rPr lang="en-GB" altLang="en-US" sz="5400" err="1">
                <a:solidFill>
                  <a:srgbClr val="2F5897"/>
                </a:solidFill>
                <a:effectLst>
                  <a:outerShdw blurRad="38100" dist="38100" dir="2700000" algn="tl">
                    <a:srgbClr val="C0C0C0"/>
                  </a:outerShdw>
                </a:effectLst>
                <a:latin typeface="Twinkl" pitchFamily="2" charset="0"/>
                <a:ea typeface="+mj-ea"/>
                <a:cs typeface="+mj-cs"/>
              </a:rPr>
              <a:t>apestry</a:t>
            </a:r>
            <a:endParaRPr lang="en-GB" altLang="en-US" sz="3200">
              <a:solidFill>
                <a:schemeClr val="tx1"/>
              </a:solidFill>
              <a:latin typeface="Twinkl" pitchFamily="2" charset="0"/>
            </a:endParaRPr>
          </a:p>
        </p:txBody>
      </p:sp>
      <p:grpSp>
        <p:nvGrpSpPr>
          <p:cNvPr id="26630" name="Group 1">
            <a:extLst>
              <a:ext uri="{FF2B5EF4-FFF2-40B4-BE49-F238E27FC236}">
                <a16:creationId xmlns:a16="http://schemas.microsoft.com/office/drawing/2014/main" id="{3AF81E1A-BAC4-6515-4DB9-C972F2D24692}"/>
              </a:ext>
            </a:extLst>
          </p:cNvPr>
          <p:cNvGrpSpPr>
            <a:grpSpLocks/>
          </p:cNvGrpSpPr>
          <p:nvPr/>
        </p:nvGrpSpPr>
        <p:grpSpPr bwMode="auto">
          <a:xfrm>
            <a:off x="100013" y="1379538"/>
            <a:ext cx="8793162" cy="3094422"/>
            <a:chOff x="99872" y="1121569"/>
            <a:chExt cx="8793303" cy="3095306"/>
          </a:xfrm>
        </p:grpSpPr>
        <p:sp>
          <p:nvSpPr>
            <p:cNvPr id="26632" name="Text Box 5">
              <a:extLst>
                <a:ext uri="{FF2B5EF4-FFF2-40B4-BE49-F238E27FC236}">
                  <a16:creationId xmlns:a16="http://schemas.microsoft.com/office/drawing/2014/main" id="{E29210D0-0D6C-699E-7FD3-1237AAFD46C0}"/>
                </a:ext>
              </a:extLst>
            </p:cNvPr>
            <p:cNvSpPr txBox="1">
              <a:spLocks noChangeArrowheads="1"/>
            </p:cNvSpPr>
            <p:nvPr/>
          </p:nvSpPr>
          <p:spPr bwMode="auto">
            <a:xfrm>
              <a:off x="215900" y="1121569"/>
              <a:ext cx="8677275" cy="7696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None/>
              </a:pPr>
              <a:r>
                <a:rPr lang="en-GB" altLang="en-US" sz="2200">
                  <a:solidFill>
                    <a:schemeClr val="tx1"/>
                  </a:solidFill>
                  <a:latin typeface="Twinkl"/>
                  <a:cs typeface="Arial"/>
                </a:rPr>
                <a:t>We are delighted that Tapestry will continue across Key Stage 1 to reflect work being recorded in individual subject books.</a:t>
              </a:r>
              <a:endParaRPr lang="en-GB" altLang="en-US" sz="2200">
                <a:solidFill>
                  <a:schemeClr val="tx1"/>
                </a:solidFill>
              </a:endParaRPr>
            </a:p>
          </p:txBody>
        </p:sp>
        <p:sp>
          <p:nvSpPr>
            <p:cNvPr id="26633" name="Text Box 5">
              <a:extLst>
                <a:ext uri="{FF2B5EF4-FFF2-40B4-BE49-F238E27FC236}">
                  <a16:creationId xmlns:a16="http://schemas.microsoft.com/office/drawing/2014/main" id="{FC3982B5-E46E-CCAD-C878-CA951A762D71}"/>
                </a:ext>
              </a:extLst>
            </p:cNvPr>
            <p:cNvSpPr txBox="1">
              <a:spLocks noChangeArrowheads="1"/>
            </p:cNvSpPr>
            <p:nvPr/>
          </p:nvSpPr>
          <p:spPr bwMode="auto">
            <a:xfrm>
              <a:off x="99872" y="2092611"/>
              <a:ext cx="8491381" cy="2124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marL="0" indent="0" eaLnBrk="1" hangingPunct="1">
                <a:spcBef>
                  <a:spcPct val="50000"/>
                </a:spcBef>
                <a:buNone/>
              </a:pPr>
              <a:endParaRPr lang="en-US" altLang="en-US" sz="2200">
                <a:solidFill>
                  <a:schemeClr val="tx1"/>
                </a:solidFill>
              </a:endParaRPr>
            </a:p>
            <a:p>
              <a:pPr eaLnBrk="1" hangingPunct="1">
                <a:spcBef>
                  <a:spcPct val="50000"/>
                </a:spcBef>
              </a:pPr>
              <a:r>
                <a:rPr lang="en-GB" altLang="en-US" sz="2200">
                  <a:solidFill>
                    <a:schemeClr val="tx1"/>
                  </a:solidFill>
                  <a:latin typeface="Twinkl"/>
                  <a:cs typeface="Arial"/>
                </a:rPr>
                <a:t>Please do comment on the pictures and videos that we upload.</a:t>
              </a:r>
            </a:p>
            <a:p>
              <a:pPr eaLnBrk="1" hangingPunct="1">
                <a:spcBef>
                  <a:spcPct val="50000"/>
                </a:spcBef>
              </a:pPr>
              <a:r>
                <a:rPr lang="en-GB" altLang="en-US" sz="2200">
                  <a:solidFill>
                    <a:schemeClr val="tx1"/>
                  </a:solidFill>
                  <a:latin typeface="Twinkl"/>
                  <a:cs typeface="Arial"/>
                </a:rPr>
                <a:t>If you do not have time to comment but have seen</a:t>
              </a:r>
              <a:br>
                <a:rPr lang="en-GB" altLang="en-US" sz="2200"/>
              </a:br>
              <a:r>
                <a:rPr lang="en-GB" altLang="en-US" sz="2200">
                  <a:solidFill>
                    <a:schemeClr val="tx1"/>
                  </a:solidFill>
                  <a:latin typeface="Twinkl"/>
                  <a:cs typeface="Arial"/>
                </a:rPr>
                <a:t>the upload please click the ‘like’ button so we </a:t>
              </a:r>
              <a:br>
                <a:rPr lang="en-GB" altLang="en-US" sz="2200"/>
              </a:br>
              <a:r>
                <a:rPr lang="en-GB" altLang="en-US" sz="2200">
                  <a:solidFill>
                    <a:schemeClr val="tx1"/>
                  </a:solidFill>
                  <a:latin typeface="Twinkl"/>
                  <a:cs typeface="Arial"/>
                </a:rPr>
                <a:t>know it has been seen.</a:t>
              </a:r>
            </a:p>
          </p:txBody>
        </p:sp>
      </p:grpSp>
      <p:pic>
        <p:nvPicPr>
          <p:cNvPr id="26631" name="Picture 9" descr="Image result for like button">
            <a:extLst>
              <a:ext uri="{FF2B5EF4-FFF2-40B4-BE49-F238E27FC236}">
                <a16:creationId xmlns:a16="http://schemas.microsoft.com/office/drawing/2014/main" id="{F2DE72A9-1CA9-A1C8-764F-30C4A22F7D4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5956300"/>
            <a:ext cx="792163" cy="76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4">
            <a:extLst>
              <a:ext uri="{FF2B5EF4-FFF2-40B4-BE49-F238E27FC236}">
                <a16:creationId xmlns:a16="http://schemas.microsoft.com/office/drawing/2014/main" id="{7FCC4EB3-9427-6C71-0D3E-7C76296D4D68}"/>
              </a:ext>
            </a:extLst>
          </p:cNvPr>
          <p:cNvSpPr txBox="1">
            <a:spLocks noChangeArrowheads="1"/>
          </p:cNvSpPr>
          <p:nvPr/>
        </p:nvSpPr>
        <p:spPr bwMode="auto">
          <a:xfrm>
            <a:off x="611188" y="300038"/>
            <a:ext cx="7704137" cy="646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r>
              <a:rPr lang="en-GB" altLang="en-US" sz="3600">
                <a:solidFill>
                  <a:srgbClr val="234271"/>
                </a:solidFill>
              </a:rPr>
              <a:t>Behaviour</a:t>
            </a:r>
          </a:p>
        </p:txBody>
      </p:sp>
      <p:grpSp>
        <p:nvGrpSpPr>
          <p:cNvPr id="28675" name="Group 1">
            <a:extLst>
              <a:ext uri="{FF2B5EF4-FFF2-40B4-BE49-F238E27FC236}">
                <a16:creationId xmlns:a16="http://schemas.microsoft.com/office/drawing/2014/main" id="{49DA52F0-5AF7-3CB2-2EFD-53A31DB25C42}"/>
              </a:ext>
            </a:extLst>
          </p:cNvPr>
          <p:cNvGrpSpPr>
            <a:grpSpLocks/>
          </p:cNvGrpSpPr>
          <p:nvPr/>
        </p:nvGrpSpPr>
        <p:grpSpPr bwMode="auto">
          <a:xfrm>
            <a:off x="250825" y="765175"/>
            <a:ext cx="8243888" cy="2800350"/>
            <a:chOff x="576185" y="1529904"/>
            <a:chExt cx="8243976" cy="2531767"/>
          </a:xfrm>
        </p:grpSpPr>
        <p:sp>
          <p:nvSpPr>
            <p:cNvPr id="28678" name="Text Box 5">
              <a:extLst>
                <a:ext uri="{FF2B5EF4-FFF2-40B4-BE49-F238E27FC236}">
                  <a16:creationId xmlns:a16="http://schemas.microsoft.com/office/drawing/2014/main" id="{736BC029-34EE-630E-D409-235EC3953792}"/>
                </a:ext>
              </a:extLst>
            </p:cNvPr>
            <p:cNvSpPr txBox="1">
              <a:spLocks noChangeArrowheads="1"/>
            </p:cNvSpPr>
            <p:nvPr/>
          </p:nvSpPr>
          <p:spPr bwMode="auto">
            <a:xfrm>
              <a:off x="612464" y="1529904"/>
              <a:ext cx="8207697" cy="2309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r>
                <a:rPr lang="en-GB" altLang="en-US" sz="2000">
                  <a:solidFill>
                    <a:schemeClr val="tx1"/>
                  </a:solidFill>
                </a:rPr>
                <a:t>At The Southwater Infant Academy we believe that positive behaviour management: </a:t>
              </a:r>
            </a:p>
            <a:p>
              <a:pPr lvl="1"/>
              <a:r>
                <a:rPr lang="en-GB" altLang="en-US" sz="2000">
                  <a:solidFill>
                    <a:schemeClr val="tx1"/>
                  </a:solidFill>
                </a:rPr>
                <a:t>Is value led </a:t>
              </a:r>
            </a:p>
            <a:p>
              <a:pPr lvl="1"/>
              <a:r>
                <a:rPr lang="en-GB" altLang="en-US" sz="2000">
                  <a:solidFill>
                    <a:schemeClr val="tx1"/>
                  </a:solidFill>
                </a:rPr>
                <a:t>Sets high expectations </a:t>
              </a:r>
            </a:p>
            <a:p>
              <a:pPr lvl="1"/>
              <a:r>
                <a:rPr lang="en-GB" altLang="en-US" sz="2000">
                  <a:solidFill>
                    <a:schemeClr val="tx1"/>
                  </a:solidFill>
                </a:rPr>
                <a:t>Establishes and maintains clear boundaries </a:t>
              </a:r>
            </a:p>
            <a:p>
              <a:pPr lvl="1"/>
              <a:r>
                <a:rPr lang="en-GB" altLang="en-US" sz="2000">
                  <a:solidFill>
                    <a:schemeClr val="tx1"/>
                  </a:solidFill>
                </a:rPr>
                <a:t>Rewards positive behaviour </a:t>
              </a:r>
            </a:p>
            <a:p>
              <a:pPr lvl="1"/>
              <a:r>
                <a:rPr lang="en-GB" altLang="en-US" sz="2000">
                  <a:solidFill>
                    <a:schemeClr val="tx1"/>
                  </a:solidFill>
                </a:rPr>
                <a:t>Uses reasonable consequences and restorative justice </a:t>
              </a:r>
            </a:p>
          </p:txBody>
        </p:sp>
        <p:sp>
          <p:nvSpPr>
            <p:cNvPr id="28679" name="Text Box 10">
              <a:extLst>
                <a:ext uri="{FF2B5EF4-FFF2-40B4-BE49-F238E27FC236}">
                  <a16:creationId xmlns:a16="http://schemas.microsoft.com/office/drawing/2014/main" id="{F182ECD9-92F6-4547-C67A-8EE3E3351E7A}"/>
                </a:ext>
              </a:extLst>
            </p:cNvPr>
            <p:cNvSpPr txBox="1">
              <a:spLocks noChangeArrowheads="1"/>
            </p:cNvSpPr>
            <p:nvPr/>
          </p:nvSpPr>
          <p:spPr bwMode="auto">
            <a:xfrm>
              <a:off x="576185" y="3644370"/>
              <a:ext cx="8063681" cy="417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0"/>
                </a:spcBef>
              </a:pPr>
              <a:endParaRPr lang="en-US" altLang="en-US" b="1">
                <a:solidFill>
                  <a:schemeClr val="tx1"/>
                </a:solidFill>
              </a:endParaRPr>
            </a:p>
          </p:txBody>
        </p:sp>
      </p:grpSp>
      <p:sp>
        <p:nvSpPr>
          <p:cNvPr id="28676" name="Rectangle 5">
            <a:extLst>
              <a:ext uri="{FF2B5EF4-FFF2-40B4-BE49-F238E27FC236}">
                <a16:creationId xmlns:a16="http://schemas.microsoft.com/office/drawing/2014/main" id="{2FA527A7-454C-79B0-B7C4-CD85F8E93BB3}"/>
              </a:ext>
            </a:extLst>
          </p:cNvPr>
          <p:cNvSpPr>
            <a:spLocks noChangeArrowheads="1"/>
          </p:cNvSpPr>
          <p:nvPr/>
        </p:nvSpPr>
        <p:spPr bwMode="auto">
          <a:xfrm>
            <a:off x="250825" y="3341688"/>
            <a:ext cx="8532813"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nSpc>
                <a:spcPct val="107000"/>
              </a:lnSpc>
              <a:spcBef>
                <a:spcPct val="0"/>
              </a:spcBef>
              <a:buFontTx/>
              <a:buNone/>
            </a:pPr>
            <a:r>
              <a:rPr lang="en-GB" altLang="en-US" sz="1800">
                <a:solidFill>
                  <a:srgbClr val="131312"/>
                </a:solidFill>
                <a:cs typeface="Calibri" panose="020F0502020204030204" pitchFamily="34" charset="0"/>
              </a:rPr>
              <a:t>The Academy Values are known and respected by the school community and are displayed in each classroom and throughout the academy. They are taught in assemblies and throughout the PSHE programme and are revisited with the children at every opportunity. </a:t>
            </a:r>
            <a:endParaRPr lang="en-GB" altLang="en-US" sz="1800">
              <a:solidFill>
                <a:schemeClr val="tx1"/>
              </a:solidFill>
              <a:ea typeface="Calibri" panose="020F0502020204030204" pitchFamily="34" charset="0"/>
              <a:cs typeface="Times New Roman" panose="02020603050405020304" pitchFamily="18" charset="0"/>
            </a:endParaRPr>
          </a:p>
        </p:txBody>
      </p:sp>
      <p:sp>
        <p:nvSpPr>
          <p:cNvPr id="28677" name="Rectangle 6">
            <a:extLst>
              <a:ext uri="{FF2B5EF4-FFF2-40B4-BE49-F238E27FC236}">
                <a16:creationId xmlns:a16="http://schemas.microsoft.com/office/drawing/2014/main" id="{CE17927F-61F4-230C-F5E9-4B3DDE69CC0C}"/>
              </a:ext>
            </a:extLst>
          </p:cNvPr>
          <p:cNvSpPr>
            <a:spLocks noChangeArrowheads="1"/>
          </p:cNvSpPr>
          <p:nvPr/>
        </p:nvSpPr>
        <p:spPr bwMode="auto">
          <a:xfrm>
            <a:off x="250825" y="4689475"/>
            <a:ext cx="8821738" cy="185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nSpc>
                <a:spcPct val="107000"/>
              </a:lnSpc>
              <a:spcBef>
                <a:spcPct val="0"/>
              </a:spcBef>
              <a:buFontTx/>
              <a:buNone/>
            </a:pPr>
            <a:r>
              <a:rPr lang="en-GB" altLang="en-US" sz="1800">
                <a:solidFill>
                  <a:srgbClr val="000000"/>
                </a:solidFill>
                <a:cs typeface="Calibri" panose="020F0502020204030204" pitchFamily="34" charset="0"/>
              </a:rPr>
              <a:t>At Southwater Infants, we are working towards becoming a restorative school, which is one which takes a restorative approach to resolving conflict and preventing harm.  </a:t>
            </a:r>
          </a:p>
          <a:p>
            <a:pPr>
              <a:lnSpc>
                <a:spcPct val="107000"/>
              </a:lnSpc>
              <a:spcBef>
                <a:spcPct val="0"/>
              </a:spcBef>
              <a:buFontTx/>
              <a:buNone/>
            </a:pPr>
            <a:r>
              <a:rPr lang="en-GB" altLang="en-US" sz="1800">
                <a:solidFill>
                  <a:srgbClr val="000000"/>
                </a:solidFill>
                <a:cs typeface="Calibri" panose="020F0502020204030204" pitchFamily="34" charset="0"/>
              </a:rPr>
              <a:t>Restorative approaches enable those who have been harmed to convey the impact of the harm to those responsible, and for those responsible to acknowledge the impact and take steps to put it right. </a:t>
            </a:r>
            <a:endParaRPr lang="en-GB" altLang="en-US" sz="1800">
              <a:solidFill>
                <a:schemeClr val="tx1"/>
              </a:solidFill>
              <a:ea typeface="Calibri" panose="020F0502020204030204" pitchFamily="34"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F118BFE3-9DF6-4E18-E28D-897EDEB9BE58}"/>
              </a:ext>
            </a:extLst>
          </p:cNvPr>
          <p:cNvSpPr>
            <a:spLocks noChangeArrowheads="1"/>
          </p:cNvSpPr>
          <p:nvPr/>
        </p:nvSpPr>
        <p:spPr bwMode="auto">
          <a:xfrm>
            <a:off x="273050" y="1989138"/>
            <a:ext cx="8569325" cy="3929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nSpc>
                <a:spcPct val="107000"/>
              </a:lnSpc>
              <a:spcBef>
                <a:spcPct val="0"/>
              </a:spcBef>
              <a:buFontTx/>
              <a:buNone/>
            </a:pPr>
            <a:r>
              <a:rPr lang="en-GB" altLang="en-US" sz="1800" b="1" dirty="0">
                <a:solidFill>
                  <a:srgbClr val="000000"/>
                </a:solidFill>
                <a:latin typeface="Twinkl"/>
                <a:cs typeface="Calibri"/>
              </a:rPr>
              <a:t>Consequences of inappropriate behaviour </a:t>
            </a:r>
          </a:p>
          <a:p>
            <a:pPr>
              <a:lnSpc>
                <a:spcPct val="107000"/>
              </a:lnSpc>
              <a:spcBef>
                <a:spcPct val="0"/>
              </a:spcBef>
              <a:buFontTx/>
              <a:buNone/>
            </a:pPr>
            <a:r>
              <a:rPr lang="en-GB" altLang="en-US" sz="1800" dirty="0">
                <a:solidFill>
                  <a:schemeClr val="tx1"/>
                </a:solidFill>
                <a:latin typeface="Twinkl"/>
                <a:cs typeface="Arial"/>
              </a:rPr>
              <a:t>At Southwater Infants we recognise that there are, on occasion, times that mistakes can and will be made. The children are learning their way in the world and will need help and guidance at times. At Southwater Infants, our aim is to be proactive in supporting children to learn from mistakes and take ownership of their own choices. This may mean accepting consequences for these actions. </a:t>
            </a:r>
          </a:p>
          <a:p>
            <a:pPr>
              <a:lnSpc>
                <a:spcPct val="107000"/>
              </a:lnSpc>
              <a:spcBef>
                <a:spcPct val="0"/>
              </a:spcBef>
              <a:buFontTx/>
              <a:buNone/>
            </a:pPr>
            <a:endParaRPr lang="en-GB" altLang="en-US" sz="1800">
              <a:solidFill>
                <a:schemeClr val="tx1"/>
              </a:solidFill>
            </a:endParaRPr>
          </a:p>
          <a:p>
            <a:pPr>
              <a:lnSpc>
                <a:spcPct val="107000"/>
              </a:lnSpc>
              <a:spcBef>
                <a:spcPct val="0"/>
              </a:spcBef>
              <a:buNone/>
            </a:pPr>
            <a:r>
              <a:rPr lang="en-GB" altLang="en-US" sz="1800" dirty="0">
                <a:solidFill>
                  <a:schemeClr val="tx1"/>
                </a:solidFill>
                <a:latin typeface="Twinkl"/>
                <a:cs typeface="Arial"/>
              </a:rPr>
              <a:t>At Southwater Infants we use a restorative approach to resolving and repairing conflict and tackling challenging behaviour. All consequences have a learning outcome and aim to teach children that there are always repercussions for poor choices and inappropriate behaviour. Our goal is to help the children learn to make informed and positive decisions and to choose a better way. </a:t>
            </a:r>
          </a:p>
          <a:p>
            <a:pPr>
              <a:lnSpc>
                <a:spcPct val="107000"/>
              </a:lnSpc>
              <a:spcBef>
                <a:spcPct val="0"/>
              </a:spcBef>
              <a:buFontTx/>
              <a:buNone/>
            </a:pPr>
            <a:endParaRPr lang="en-GB" altLang="en-US" sz="1800">
              <a:solidFill>
                <a:schemeClr val="tx1"/>
              </a:solidFill>
            </a:endParaRPr>
          </a:p>
        </p:txBody>
      </p:sp>
      <p:sp>
        <p:nvSpPr>
          <p:cNvPr id="29699" name="Rectangle 2">
            <a:extLst>
              <a:ext uri="{FF2B5EF4-FFF2-40B4-BE49-F238E27FC236}">
                <a16:creationId xmlns:a16="http://schemas.microsoft.com/office/drawing/2014/main" id="{338822A4-492B-2A39-EA1B-9FA3D4573110}"/>
              </a:ext>
            </a:extLst>
          </p:cNvPr>
          <p:cNvSpPr>
            <a:spLocks noChangeArrowheads="1"/>
          </p:cNvSpPr>
          <p:nvPr/>
        </p:nvSpPr>
        <p:spPr bwMode="auto">
          <a:xfrm>
            <a:off x="282575" y="115888"/>
            <a:ext cx="8610600" cy="186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nSpc>
                <a:spcPct val="107000"/>
              </a:lnSpc>
              <a:spcBef>
                <a:spcPct val="0"/>
              </a:spcBef>
              <a:buFontTx/>
              <a:buNone/>
            </a:pPr>
            <a:r>
              <a:rPr lang="en-GB" altLang="en-US" sz="1800" b="1" dirty="0">
                <a:solidFill>
                  <a:srgbClr val="000000"/>
                </a:solidFill>
                <a:cs typeface="Calibri" panose="020F0502020204030204" pitchFamily="34" charset="0"/>
              </a:rPr>
              <a:t>Rewards </a:t>
            </a:r>
            <a:endParaRPr lang="en-GB" altLang="en-US" sz="1800" dirty="0">
              <a:solidFill>
                <a:schemeClr val="tx1"/>
              </a:solidFill>
              <a:ea typeface="Calibri" panose="020F0502020204030204" pitchFamily="34" charset="0"/>
              <a:cs typeface="Times New Roman" panose="02020603050405020304" pitchFamily="18" charset="0"/>
            </a:endParaRPr>
          </a:p>
          <a:p>
            <a:pPr>
              <a:lnSpc>
                <a:spcPct val="107000"/>
              </a:lnSpc>
              <a:spcBef>
                <a:spcPct val="0"/>
              </a:spcBef>
              <a:buFontTx/>
              <a:buNone/>
            </a:pPr>
            <a:r>
              <a:rPr lang="en-GB" altLang="en-US" sz="1800" dirty="0">
                <a:solidFill>
                  <a:srgbClr val="000000"/>
                </a:solidFill>
                <a:cs typeface="Calibri" panose="020F0502020204030204" pitchFamily="34" charset="0"/>
              </a:rPr>
              <a:t>At </a:t>
            </a:r>
            <a:r>
              <a:rPr lang="en-GB" altLang="en-US" sz="1800" dirty="0" err="1">
                <a:solidFill>
                  <a:srgbClr val="000000"/>
                </a:solidFill>
                <a:cs typeface="Calibri" panose="020F0502020204030204" pitchFamily="34" charset="0"/>
              </a:rPr>
              <a:t>Southwater</a:t>
            </a:r>
            <a:r>
              <a:rPr lang="en-GB" altLang="en-US" sz="1800" dirty="0">
                <a:solidFill>
                  <a:srgbClr val="000000"/>
                </a:solidFill>
                <a:cs typeface="Calibri" panose="020F0502020204030204" pitchFamily="34" charset="0"/>
              </a:rPr>
              <a:t> Infants all members of staff recognise, model and celebrate the academy values at all times around the academy through informal and specific praise. Wherever possible, children’s best efforts will be celebrated through praise, display and performance.  As a class we work together towards a class treat at the end of a half term, we have value points and certificates in assembly.</a:t>
            </a:r>
            <a:endParaRPr lang="en-GB" altLang="en-US" sz="1800" dirty="0">
              <a:solidFill>
                <a:schemeClr val="tx1"/>
              </a:solidFill>
              <a:cs typeface="Calibri" panose="020F050202020403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3" name="Text Box 8">
            <a:extLst>
              <a:ext uri="{FF2B5EF4-FFF2-40B4-BE49-F238E27FC236}">
                <a16:creationId xmlns:a16="http://schemas.microsoft.com/office/drawing/2014/main" id="{7D3E00C7-95CD-1C36-79C8-FB0527378FB3}"/>
              </a:ext>
            </a:extLst>
          </p:cNvPr>
          <p:cNvSpPr txBox="1">
            <a:spLocks noChangeArrowheads="1"/>
          </p:cNvSpPr>
          <p:nvPr/>
        </p:nvSpPr>
        <p:spPr bwMode="auto">
          <a:xfrm>
            <a:off x="179388" y="1196975"/>
            <a:ext cx="8618537" cy="4031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marL="342900" indent="-342900">
              <a:buFont typeface="Wingdings" panose="020B0604020202020204" pitchFamily="34" charset="0"/>
              <a:buChar char="Ø"/>
            </a:pPr>
            <a:r>
              <a:rPr lang="en-US" altLang="en-US" sz="2000" dirty="0">
                <a:solidFill>
                  <a:schemeClr val="tx1"/>
                </a:solidFill>
                <a:latin typeface="Twinkl"/>
                <a:cs typeface="Arial"/>
              </a:rPr>
              <a:t>We have an excellent relationship with the junior academy and work with them to ensure that the children have the best possible move up.</a:t>
            </a:r>
            <a:endParaRPr lang="en-US" dirty="0">
              <a:solidFill>
                <a:schemeClr val="tx1"/>
              </a:solidFill>
              <a:latin typeface="Twinkl"/>
              <a:cs typeface="Arial"/>
            </a:endParaRPr>
          </a:p>
          <a:p>
            <a:pPr>
              <a:buFont typeface="Wingdings" panose="020B0604020202020204" pitchFamily="34" charset="0"/>
              <a:buChar char="Ø"/>
            </a:pPr>
            <a:endParaRPr lang="en-US" altLang="en-US" sz="2000" dirty="0">
              <a:solidFill>
                <a:schemeClr val="tx1"/>
              </a:solidFill>
            </a:endParaRPr>
          </a:p>
          <a:p>
            <a:pPr marL="342900" indent="-342900">
              <a:buFont typeface="Wingdings" panose="020B0604020202020204" pitchFamily="34" charset="0"/>
              <a:buChar char="Ø"/>
            </a:pPr>
            <a:r>
              <a:rPr lang="en-US" altLang="en-US" sz="2000" dirty="0">
                <a:solidFill>
                  <a:schemeClr val="tx1"/>
                </a:solidFill>
                <a:latin typeface="Twinkl"/>
                <a:cs typeface="Arial"/>
              </a:rPr>
              <a:t>Activities to support transition in the past have included:</a:t>
            </a:r>
            <a:endParaRPr lang="en-US" altLang="en-US" sz="2000" dirty="0">
              <a:solidFill>
                <a:schemeClr val="tx1"/>
              </a:solidFill>
            </a:endParaRPr>
          </a:p>
          <a:p>
            <a:pPr>
              <a:buNone/>
            </a:pPr>
            <a:r>
              <a:rPr lang="en-US" altLang="en-US" sz="2000" dirty="0">
                <a:solidFill>
                  <a:schemeClr val="tx1"/>
                </a:solidFill>
                <a:latin typeface="Twinkl"/>
                <a:cs typeface="Arial"/>
              </a:rPr>
              <a:t>Watching the Year 3 Christmas Show</a:t>
            </a:r>
          </a:p>
          <a:p>
            <a:pPr>
              <a:buNone/>
            </a:pPr>
            <a:r>
              <a:rPr lang="en-US" altLang="en-US" sz="2000" dirty="0">
                <a:solidFill>
                  <a:schemeClr val="tx1"/>
                </a:solidFill>
              </a:rPr>
              <a:t>Year 3 teachers visiting Yellow wing</a:t>
            </a:r>
          </a:p>
          <a:p>
            <a:pPr>
              <a:buNone/>
            </a:pPr>
            <a:r>
              <a:rPr lang="en-US" altLang="en-US" sz="2000" dirty="0">
                <a:solidFill>
                  <a:schemeClr val="tx1"/>
                </a:solidFill>
              </a:rPr>
              <a:t>Special Assemblies</a:t>
            </a:r>
          </a:p>
          <a:p>
            <a:pPr>
              <a:buNone/>
            </a:pPr>
            <a:r>
              <a:rPr lang="en-US" altLang="en-US" sz="2000" dirty="0">
                <a:solidFill>
                  <a:schemeClr val="tx1"/>
                </a:solidFill>
              </a:rPr>
              <a:t>Extra transition days either whole class or small group.</a:t>
            </a:r>
          </a:p>
          <a:p>
            <a:pPr>
              <a:buNone/>
            </a:pPr>
            <a:r>
              <a:rPr lang="en-US" altLang="en-US" sz="2000" dirty="0">
                <a:solidFill>
                  <a:schemeClr val="tx1"/>
                </a:solidFill>
              </a:rPr>
              <a:t>Transition work/topics.</a:t>
            </a:r>
          </a:p>
          <a:p>
            <a:pPr>
              <a:buNone/>
            </a:pPr>
            <a:r>
              <a:rPr lang="en-US" altLang="en-US" sz="2000" dirty="0">
                <a:solidFill>
                  <a:schemeClr val="tx1"/>
                </a:solidFill>
              </a:rPr>
              <a:t>Teacher to teacher handovers</a:t>
            </a:r>
          </a:p>
          <a:p>
            <a:pPr marL="342900" indent="-342900">
              <a:buFont typeface="Wingdings" panose="05000000000000000000" pitchFamily="2" charset="2"/>
              <a:buChar char="Ø"/>
            </a:pPr>
            <a:endParaRPr lang="en-US" altLang="en-US" sz="2000" dirty="0">
              <a:solidFill>
                <a:schemeClr val="tx1"/>
              </a:solidFill>
            </a:endParaRPr>
          </a:p>
        </p:txBody>
      </p:sp>
      <p:sp>
        <p:nvSpPr>
          <p:cNvPr id="3" name="Rectangle 2">
            <a:extLst>
              <a:ext uri="{FF2B5EF4-FFF2-40B4-BE49-F238E27FC236}">
                <a16:creationId xmlns:a16="http://schemas.microsoft.com/office/drawing/2014/main" id="{CF8F7878-C8B5-4855-B9E7-FB8716110F97}"/>
              </a:ext>
            </a:extLst>
          </p:cNvPr>
          <p:cNvSpPr/>
          <p:nvPr/>
        </p:nvSpPr>
        <p:spPr>
          <a:xfrm>
            <a:off x="2051050" y="-1588"/>
            <a:ext cx="3315331" cy="923330"/>
          </a:xfrm>
          <a:prstGeom prst="rect">
            <a:avLst/>
          </a:prstGeom>
        </p:spPr>
        <p:txBody>
          <a:bodyPr wrap="none">
            <a:spAutoFit/>
          </a:bodyPr>
          <a:lstStyle/>
          <a:p>
            <a:pPr>
              <a:defRPr/>
            </a:pPr>
            <a:r>
              <a:rPr lang="en-GB" altLang="en-US" sz="5400" dirty="0">
                <a:solidFill>
                  <a:srgbClr val="2F5897"/>
                </a:solidFill>
                <a:effectLst>
                  <a:outerShdw blurRad="38100" dist="38100" dir="2700000" algn="tl">
                    <a:srgbClr val="C0C0C0"/>
                  </a:outerShdw>
                </a:effectLst>
                <a:latin typeface="Twinkl" pitchFamily="2" charset="0"/>
                <a:ea typeface="+mj-ea"/>
                <a:cs typeface="+mj-cs"/>
              </a:rPr>
              <a:t>Transition</a:t>
            </a:r>
            <a:endParaRPr lang="en-GB" dirty="0">
              <a:latin typeface="Twinkl" pitchFamily="2" charset="0"/>
            </a:endParaRPr>
          </a:p>
        </p:txBody>
      </p:sp>
      <p:pic>
        <p:nvPicPr>
          <p:cNvPr id="2" name="Picture 1">
            <a:extLst>
              <a:ext uri="{FF2B5EF4-FFF2-40B4-BE49-F238E27FC236}">
                <a16:creationId xmlns:a16="http://schemas.microsoft.com/office/drawing/2014/main" id="{15F7A997-6891-457C-A72A-62196D79AF91}"/>
              </a:ext>
            </a:extLst>
          </p:cNvPr>
          <p:cNvPicPr>
            <a:picLocks noChangeAspect="1"/>
          </p:cNvPicPr>
          <p:nvPr/>
        </p:nvPicPr>
        <p:blipFill>
          <a:blip r:embed="rId3"/>
          <a:stretch>
            <a:fillRect/>
          </a:stretch>
        </p:blipFill>
        <p:spPr>
          <a:xfrm>
            <a:off x="4572000" y="4405735"/>
            <a:ext cx="3399092" cy="2196692"/>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4578" name="Picture 2" descr="http://www.bobbysclothing.co.uk/images/W/Trutex%20Gingham%20Dress%20Red%20Front.jpg">
            <a:extLst>
              <a:ext uri="{FF2B5EF4-FFF2-40B4-BE49-F238E27FC236}">
                <a16:creationId xmlns:a16="http://schemas.microsoft.com/office/drawing/2014/main" id="{3629F111-D56D-4D79-85F6-D3B580258F0B}"/>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165792" y="459828"/>
            <a:ext cx="1866484" cy="186648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7651" name="Text Box 8">
            <a:extLst>
              <a:ext uri="{FF2B5EF4-FFF2-40B4-BE49-F238E27FC236}">
                <a16:creationId xmlns:a16="http://schemas.microsoft.com/office/drawing/2014/main" id="{9163597D-F2C6-4208-938C-803C4E5AEF90}"/>
              </a:ext>
            </a:extLst>
          </p:cNvPr>
          <p:cNvSpPr txBox="1">
            <a:spLocks noChangeArrowheads="1"/>
          </p:cNvSpPr>
          <p:nvPr/>
        </p:nvSpPr>
        <p:spPr bwMode="auto">
          <a:xfrm>
            <a:off x="236534" y="824075"/>
            <a:ext cx="8793892" cy="592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buNone/>
            </a:pPr>
            <a:r>
              <a:rPr lang="en-GB" sz="1800">
                <a:solidFill>
                  <a:schemeClr val="tx1"/>
                </a:solidFill>
                <a:latin typeface="Twinkl"/>
                <a:cs typeface="Arial"/>
              </a:rPr>
              <a:t>The government has announced that the eligibility criteria for free </a:t>
            </a:r>
            <a:endParaRPr lang="en-GB" altLang="en-US" sz="1800">
              <a:solidFill>
                <a:schemeClr val="tx1"/>
              </a:solidFill>
              <a:latin typeface="Twinkl"/>
              <a:cs typeface="Arial"/>
            </a:endParaRPr>
          </a:p>
          <a:p>
            <a:pPr>
              <a:buNone/>
            </a:pPr>
            <a:r>
              <a:rPr lang="en-GB" sz="1800">
                <a:solidFill>
                  <a:schemeClr val="tx1"/>
                </a:solidFill>
                <a:latin typeface="Twinkl"/>
                <a:cs typeface="Arial"/>
              </a:rPr>
              <a:t>school meals will change from 1 September 2026.</a:t>
            </a:r>
          </a:p>
          <a:p>
            <a:pPr>
              <a:buNone/>
            </a:pPr>
            <a:endParaRPr lang="en-GB" altLang="en-US" sz="1000">
              <a:solidFill>
                <a:schemeClr val="tx1"/>
              </a:solidFill>
              <a:latin typeface="Twinkl"/>
              <a:cs typeface="Arial"/>
            </a:endParaRPr>
          </a:p>
          <a:p>
            <a:pPr>
              <a:buNone/>
            </a:pPr>
            <a:r>
              <a:rPr lang="en-GB" sz="1800">
                <a:solidFill>
                  <a:schemeClr val="tx1"/>
                </a:solidFill>
                <a:latin typeface="Twinkl"/>
                <a:cs typeface="Arial"/>
              </a:rPr>
              <a:t>All children who live in a household that receives Universal Credit can </a:t>
            </a:r>
            <a:endParaRPr lang="en-GB">
              <a:solidFill>
                <a:schemeClr val="tx1"/>
              </a:solidFill>
              <a:latin typeface="Twinkl"/>
              <a:cs typeface="Arial"/>
            </a:endParaRPr>
          </a:p>
          <a:p>
            <a:pPr>
              <a:buNone/>
            </a:pPr>
            <a:r>
              <a:rPr lang="en-GB" sz="1800">
                <a:solidFill>
                  <a:schemeClr val="tx1"/>
                </a:solidFill>
                <a:latin typeface="Twinkl"/>
                <a:cs typeface="Arial"/>
              </a:rPr>
              <a:t>get free school meals.</a:t>
            </a:r>
            <a:endParaRPr lang="en-GB">
              <a:solidFill>
                <a:schemeClr val="tx1"/>
              </a:solidFill>
              <a:latin typeface="Twinkl"/>
              <a:cs typeface="Arial"/>
            </a:endParaRPr>
          </a:p>
          <a:p>
            <a:pPr marL="285750" indent="-285750"/>
            <a:endParaRPr lang="en-GB" sz="1000">
              <a:solidFill>
                <a:schemeClr val="tx1"/>
              </a:solidFill>
              <a:latin typeface="Twinkl"/>
              <a:cs typeface="Arial"/>
            </a:endParaRPr>
          </a:p>
          <a:p>
            <a:pPr>
              <a:buNone/>
            </a:pPr>
            <a:r>
              <a:rPr lang="en-GB" sz="1800">
                <a:solidFill>
                  <a:schemeClr val="tx1"/>
                </a:solidFill>
                <a:latin typeface="Twinkl"/>
                <a:cs typeface="Arial"/>
              </a:rPr>
              <a:t>There will be 2 types of benefits-related free school meals (FSM).</a:t>
            </a:r>
          </a:p>
          <a:p>
            <a:pPr>
              <a:buFont typeface="Arial" panose="05000000000000000000" pitchFamily="2" charset="2"/>
              <a:buChar char="•"/>
            </a:pPr>
            <a:endParaRPr lang="en-GB" sz="1000">
              <a:solidFill>
                <a:schemeClr val="tx1"/>
              </a:solidFill>
              <a:latin typeface="Twinkl"/>
              <a:cs typeface="Arial"/>
            </a:endParaRPr>
          </a:p>
          <a:p>
            <a:pPr>
              <a:buNone/>
            </a:pPr>
            <a:r>
              <a:rPr lang="en-GB" sz="1800" b="1">
                <a:solidFill>
                  <a:schemeClr val="tx1"/>
                </a:solidFill>
                <a:latin typeface="Twinkl"/>
                <a:cs typeface="Arial"/>
              </a:rPr>
              <a:t>Targeted free school meals</a:t>
            </a:r>
            <a:endParaRPr lang="en-GB" b="1">
              <a:solidFill>
                <a:schemeClr val="tx1"/>
              </a:solidFill>
              <a:latin typeface="Twinkl"/>
              <a:cs typeface="Arial"/>
            </a:endParaRPr>
          </a:p>
          <a:p>
            <a:pPr>
              <a:buNone/>
            </a:pPr>
            <a:r>
              <a:rPr lang="en-GB" sz="1800">
                <a:solidFill>
                  <a:schemeClr val="tx1"/>
                </a:solidFill>
                <a:latin typeface="Twinkl"/>
                <a:cs typeface="Arial"/>
              </a:rPr>
              <a:t>Children can get targeted free school meals if their household receives Universal Credit and earns £7,400 a year or less.</a:t>
            </a:r>
            <a:endParaRPr lang="en-GB">
              <a:solidFill>
                <a:schemeClr val="tx1"/>
              </a:solidFill>
              <a:latin typeface="Twinkl"/>
              <a:cs typeface="Arial"/>
            </a:endParaRPr>
          </a:p>
          <a:p>
            <a:pPr>
              <a:buNone/>
            </a:pPr>
            <a:r>
              <a:rPr lang="en-GB" sz="1800">
                <a:solidFill>
                  <a:schemeClr val="tx1"/>
                </a:solidFill>
                <a:latin typeface="Twinkl"/>
                <a:cs typeface="Arial"/>
              </a:rPr>
              <a:t>Children who receive targeted free school meals can also:</a:t>
            </a:r>
            <a:endParaRPr lang="en-GB">
              <a:solidFill>
                <a:schemeClr val="tx1"/>
              </a:solidFill>
              <a:latin typeface="Twinkl"/>
              <a:cs typeface="Arial"/>
            </a:endParaRPr>
          </a:p>
          <a:p>
            <a:pPr>
              <a:buFont typeface="Arial" panose="05000000000000000000" pitchFamily="2" charset="2"/>
              <a:buChar char="•"/>
            </a:pPr>
            <a:r>
              <a:rPr lang="en-GB" sz="1800">
                <a:solidFill>
                  <a:schemeClr val="tx1"/>
                </a:solidFill>
                <a:latin typeface="Twinkl"/>
                <a:cs typeface="Arial"/>
              </a:rPr>
              <a:t>take part in the Holiday Activities and Food (HAF) programme</a:t>
            </a:r>
            <a:endParaRPr lang="en-GB">
              <a:solidFill>
                <a:schemeClr val="tx1"/>
              </a:solidFill>
              <a:latin typeface="Twinkl"/>
              <a:cs typeface="Arial"/>
            </a:endParaRPr>
          </a:p>
          <a:p>
            <a:pPr>
              <a:buFont typeface="Arial" panose="05000000000000000000" pitchFamily="2" charset="2"/>
              <a:buChar char="•"/>
            </a:pPr>
            <a:r>
              <a:rPr lang="en-GB" sz="1800">
                <a:solidFill>
                  <a:schemeClr val="tx1"/>
                </a:solidFill>
                <a:latin typeface="Twinkl"/>
                <a:cs typeface="Arial"/>
              </a:rPr>
              <a:t>help our school receive extra Pupil Premium funding</a:t>
            </a:r>
          </a:p>
          <a:p>
            <a:pPr>
              <a:buFont typeface="Arial" panose="05000000000000000000" pitchFamily="2" charset="2"/>
              <a:buChar char="•"/>
            </a:pPr>
            <a:endParaRPr lang="en-GB" sz="1000">
              <a:solidFill>
                <a:schemeClr val="tx1"/>
              </a:solidFill>
              <a:latin typeface="Twinkl"/>
              <a:cs typeface="Arial"/>
            </a:endParaRPr>
          </a:p>
          <a:p>
            <a:pPr>
              <a:buNone/>
            </a:pPr>
            <a:r>
              <a:rPr lang="en-GB" sz="1800" b="1">
                <a:solidFill>
                  <a:schemeClr val="tx1"/>
                </a:solidFill>
                <a:latin typeface="Twinkl"/>
                <a:cs typeface="Arial"/>
              </a:rPr>
              <a:t>Expanded free school meals</a:t>
            </a:r>
          </a:p>
          <a:p>
            <a:pPr>
              <a:buFont typeface="Arial" panose="05000000000000000000" pitchFamily="2" charset="2"/>
              <a:buChar char="•"/>
            </a:pPr>
            <a:r>
              <a:rPr lang="en-GB" sz="1800">
                <a:solidFill>
                  <a:schemeClr val="tx1"/>
                </a:solidFill>
                <a:latin typeface="Twinkl"/>
                <a:cs typeface="Arial"/>
              </a:rPr>
              <a:t>Expanded free school meals are for children whose household receives Universal Credit but does not qualify for targeted free school meals.</a:t>
            </a:r>
            <a:endParaRPr lang="en-GB">
              <a:solidFill>
                <a:schemeClr val="tx1"/>
              </a:solidFill>
              <a:latin typeface="Twinkl"/>
              <a:cs typeface="Arial"/>
            </a:endParaRPr>
          </a:p>
          <a:p>
            <a:pPr>
              <a:buFont typeface="Arial" panose="05000000000000000000" pitchFamily="2" charset="2"/>
              <a:buChar char="•"/>
            </a:pPr>
            <a:r>
              <a:rPr lang="en-GB" sz="1800">
                <a:solidFill>
                  <a:schemeClr val="tx1"/>
                </a:solidFill>
                <a:latin typeface="Twinkl"/>
                <a:cs typeface="Arial"/>
              </a:rPr>
              <a:t>Children in this group can receive free school meals, but they cannot access the extra support linked to targeted free school meals.</a:t>
            </a:r>
            <a:endParaRPr lang="en-GB">
              <a:solidFill>
                <a:schemeClr val="tx1"/>
              </a:solidFill>
              <a:latin typeface="Twinkl"/>
              <a:cs typeface="Arial"/>
            </a:endParaRPr>
          </a:p>
        </p:txBody>
      </p:sp>
      <p:sp>
        <p:nvSpPr>
          <p:cNvPr id="3" name="Rectangle 2">
            <a:extLst>
              <a:ext uri="{FF2B5EF4-FFF2-40B4-BE49-F238E27FC236}">
                <a16:creationId xmlns:a16="http://schemas.microsoft.com/office/drawing/2014/main" id="{CF8F7878-C8B5-4855-B9E7-FB8716110F97}"/>
              </a:ext>
            </a:extLst>
          </p:cNvPr>
          <p:cNvSpPr/>
          <p:nvPr/>
        </p:nvSpPr>
        <p:spPr>
          <a:xfrm>
            <a:off x="235267" y="-1588"/>
            <a:ext cx="8283731" cy="646331"/>
          </a:xfrm>
          <a:prstGeom prst="rect">
            <a:avLst/>
          </a:prstGeom>
        </p:spPr>
        <p:txBody>
          <a:bodyPr wrap="square" lIns="91440" tIns="45720" rIns="91440" bIns="45720" anchor="t">
            <a:spAutoFit/>
          </a:bodyPr>
          <a:lstStyle/>
          <a:p>
            <a:pPr>
              <a:defRPr/>
            </a:pPr>
            <a:r>
              <a:rPr lang="en-GB" altLang="en-US" sz="3600">
                <a:solidFill>
                  <a:srgbClr val="2F5897"/>
                </a:solidFill>
                <a:effectLst>
                  <a:outerShdw blurRad="38100" dist="38100" dir="2700000" algn="tl">
                    <a:srgbClr val="C0C0C0"/>
                  </a:outerShdw>
                </a:effectLst>
                <a:latin typeface="Twinkl"/>
                <a:ea typeface="+mj-ea"/>
                <a:cs typeface="+mj-cs"/>
              </a:rPr>
              <a:t>Free School Meals and Pupil Premium</a:t>
            </a:r>
            <a:endParaRPr lang="en-GB" sz="3600">
              <a:latin typeface="Twinkl"/>
            </a:endParaRPr>
          </a:p>
        </p:txBody>
      </p:sp>
    </p:spTree>
    <p:extLst>
      <p:ext uri="{BB962C8B-B14F-4D97-AF65-F5344CB8AC3E}">
        <p14:creationId xmlns:p14="http://schemas.microsoft.com/office/powerpoint/2010/main" val="35575229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A3B86133-0A0B-F803-A257-6534998AC82C}"/>
            </a:ext>
          </a:extLst>
        </p:cNvPr>
        <p:cNvGrpSpPr/>
        <p:nvPr/>
      </p:nvGrpSpPr>
      <p:grpSpPr>
        <a:xfrm>
          <a:off x="0" y="0"/>
          <a:ext cx="0" cy="0"/>
          <a:chOff x="0" y="0"/>
          <a:chExt cx="0" cy="0"/>
        </a:xfrm>
      </p:grpSpPr>
      <p:pic>
        <p:nvPicPr>
          <p:cNvPr id="24578" name="Picture 2" descr="http://www.bobbysclothing.co.uk/images/W/Trutex%20Gingham%20Dress%20Red%20Front.jpg">
            <a:extLst>
              <a:ext uri="{FF2B5EF4-FFF2-40B4-BE49-F238E27FC236}">
                <a16:creationId xmlns:a16="http://schemas.microsoft.com/office/drawing/2014/main" id="{C64EE219-E795-6EF1-03C4-8B694EBDB2A0}"/>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268135" y="947302"/>
            <a:ext cx="1875865" cy="187586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7651" name="Text Box 8">
            <a:extLst>
              <a:ext uri="{FF2B5EF4-FFF2-40B4-BE49-F238E27FC236}">
                <a16:creationId xmlns:a16="http://schemas.microsoft.com/office/drawing/2014/main" id="{A96065CB-2846-71AB-0B95-57A6C8C51BF5}"/>
              </a:ext>
            </a:extLst>
          </p:cNvPr>
          <p:cNvSpPr txBox="1">
            <a:spLocks noChangeArrowheads="1"/>
          </p:cNvSpPr>
          <p:nvPr/>
        </p:nvSpPr>
        <p:spPr bwMode="auto">
          <a:xfrm>
            <a:off x="175054" y="583517"/>
            <a:ext cx="8793892" cy="6364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a:buNone/>
            </a:pPr>
            <a:r>
              <a:rPr lang="en-GB" sz="1550">
                <a:solidFill>
                  <a:schemeClr val="tx1"/>
                </a:solidFill>
                <a:latin typeface="Twinkl" pitchFamily="2" charset="0"/>
                <a:cs typeface="Arial"/>
              </a:rPr>
              <a:t>Targeted free school meals in all schools and academies are available to pupils in receipt of, or whose parents are in receipt of one or more of the following benefits:</a:t>
            </a:r>
            <a:endParaRPr lang="en-US" sz="1550">
              <a:solidFill>
                <a:schemeClr val="tx1"/>
              </a:solidFill>
              <a:latin typeface="Twinkl" pitchFamily="2" charset="0"/>
            </a:endParaRPr>
          </a:p>
          <a:p>
            <a:pPr>
              <a:buNone/>
            </a:pPr>
            <a:endParaRPr lang="en-GB" sz="800">
              <a:latin typeface="Twinkl" pitchFamily="2" charset="0"/>
            </a:endParaRPr>
          </a:p>
          <a:p>
            <a:pPr marL="285750" indent="-285750">
              <a:buFont typeface="Arial"/>
              <a:buChar char="•"/>
            </a:pPr>
            <a:r>
              <a:rPr lang="en-GB" sz="1550">
                <a:solidFill>
                  <a:schemeClr val="tx1"/>
                </a:solidFill>
                <a:latin typeface="Twinkl" pitchFamily="2" charset="0"/>
                <a:cs typeface="Arial"/>
                <a:hlinkClick r:id="rId4">
                  <a:extLst>
                    <a:ext uri="{A12FA001-AC4F-418D-AE19-62706E023703}">
                      <ahyp:hlinkClr xmlns:ahyp="http://schemas.microsoft.com/office/drawing/2018/hyperlinkcolor" val="tx"/>
                    </a:ext>
                  </a:extLst>
                </a:hlinkClick>
              </a:rPr>
              <a:t>Universal Credit</a:t>
            </a:r>
            <a:endParaRPr lang="en-GB" sz="1550">
              <a:solidFill>
                <a:schemeClr val="tx1"/>
              </a:solidFill>
              <a:latin typeface="Twinkl" pitchFamily="2" charset="0"/>
            </a:endParaRPr>
          </a:p>
          <a:p>
            <a:pPr marL="285750" indent="-285750">
              <a:buFont typeface="Arial"/>
              <a:buChar char="•"/>
            </a:pPr>
            <a:r>
              <a:rPr lang="en-GB" sz="1550">
                <a:solidFill>
                  <a:schemeClr val="tx1"/>
                </a:solidFill>
                <a:latin typeface="Twinkl" pitchFamily="2" charset="0"/>
                <a:cs typeface="Arial"/>
              </a:rPr>
              <a:t>Income-based </a:t>
            </a:r>
            <a:r>
              <a:rPr lang="en-GB" sz="1550">
                <a:solidFill>
                  <a:schemeClr val="tx1"/>
                </a:solidFill>
                <a:latin typeface="Twinkl" pitchFamily="2" charset="0"/>
                <a:cs typeface="Arial"/>
                <a:hlinkClick r:id="rId5">
                  <a:extLst>
                    <a:ext uri="{A12FA001-AC4F-418D-AE19-62706E023703}">
                      <ahyp:hlinkClr xmlns:ahyp="http://schemas.microsoft.com/office/drawing/2018/hyperlinkcolor" val="tx"/>
                    </a:ext>
                  </a:extLst>
                </a:hlinkClick>
              </a:rPr>
              <a:t>Jobseeker's Allowance</a:t>
            </a:r>
            <a:endParaRPr lang="en-GB" sz="1550">
              <a:solidFill>
                <a:schemeClr val="tx1"/>
              </a:solidFill>
              <a:latin typeface="Twinkl" pitchFamily="2" charset="0"/>
            </a:endParaRPr>
          </a:p>
          <a:p>
            <a:pPr marL="285750" indent="-285750">
              <a:buFont typeface="Arial"/>
              <a:buChar char="•"/>
            </a:pPr>
            <a:r>
              <a:rPr lang="en-GB" sz="1550">
                <a:solidFill>
                  <a:schemeClr val="tx1"/>
                </a:solidFill>
                <a:latin typeface="Twinkl" pitchFamily="2" charset="0"/>
                <a:cs typeface="Arial"/>
              </a:rPr>
              <a:t>Income-related </a:t>
            </a:r>
            <a:r>
              <a:rPr lang="en-GB" sz="1550">
                <a:solidFill>
                  <a:schemeClr val="tx1"/>
                </a:solidFill>
                <a:latin typeface="Twinkl" pitchFamily="2" charset="0"/>
                <a:cs typeface="Arial"/>
                <a:hlinkClick r:id="rId6">
                  <a:extLst>
                    <a:ext uri="{A12FA001-AC4F-418D-AE19-62706E023703}">
                      <ahyp:hlinkClr xmlns:ahyp="http://schemas.microsoft.com/office/drawing/2018/hyperlinkcolor" val="tx"/>
                    </a:ext>
                  </a:extLst>
                </a:hlinkClick>
              </a:rPr>
              <a:t>Employment and Support Allowance</a:t>
            </a:r>
            <a:endParaRPr lang="en-GB" sz="1550">
              <a:solidFill>
                <a:schemeClr val="tx1"/>
              </a:solidFill>
              <a:latin typeface="Twinkl" pitchFamily="2" charset="0"/>
            </a:endParaRPr>
          </a:p>
          <a:p>
            <a:pPr marL="285750" indent="-285750">
              <a:buFont typeface="Arial"/>
              <a:buChar char="•"/>
            </a:pPr>
            <a:r>
              <a:rPr lang="en-GB" sz="1550">
                <a:solidFill>
                  <a:schemeClr val="tx1"/>
                </a:solidFill>
                <a:latin typeface="Twinkl" pitchFamily="2" charset="0"/>
                <a:cs typeface="Arial"/>
              </a:rPr>
              <a:t>Support under </a:t>
            </a:r>
            <a:r>
              <a:rPr lang="en-GB" sz="1550">
                <a:solidFill>
                  <a:schemeClr val="tx1"/>
                </a:solidFill>
                <a:latin typeface="Twinkl" pitchFamily="2" charset="0"/>
                <a:cs typeface="Arial"/>
                <a:hlinkClick r:id="rId7">
                  <a:extLst>
                    <a:ext uri="{A12FA001-AC4F-418D-AE19-62706E023703}">
                      <ahyp:hlinkClr xmlns:ahyp="http://schemas.microsoft.com/office/drawing/2018/hyperlinkcolor" val="tx"/>
                    </a:ext>
                  </a:extLst>
                </a:hlinkClick>
              </a:rPr>
              <a:t>Part VI of the Immigration and Asylum Act 1999</a:t>
            </a:r>
            <a:endParaRPr lang="en-GB" sz="1550">
              <a:solidFill>
                <a:schemeClr val="tx1"/>
              </a:solidFill>
              <a:latin typeface="Twinkl" pitchFamily="2" charset="0"/>
            </a:endParaRPr>
          </a:p>
          <a:p>
            <a:pPr marL="285750" indent="-285750">
              <a:buFont typeface="Arial"/>
              <a:buChar char="•"/>
            </a:pPr>
            <a:r>
              <a:rPr lang="en-GB" sz="1550">
                <a:solidFill>
                  <a:schemeClr val="tx1"/>
                </a:solidFill>
                <a:latin typeface="Twinkl" pitchFamily="2" charset="0"/>
                <a:cs typeface="Arial"/>
              </a:rPr>
              <a:t>The guaranteed element of state </a:t>
            </a:r>
            <a:r>
              <a:rPr lang="en-GB" sz="1550">
                <a:solidFill>
                  <a:schemeClr val="tx1"/>
                </a:solidFill>
                <a:latin typeface="Twinkl" pitchFamily="2" charset="0"/>
                <a:cs typeface="Arial"/>
                <a:hlinkClick r:id="rId8">
                  <a:extLst>
                    <a:ext uri="{A12FA001-AC4F-418D-AE19-62706E023703}">
                      <ahyp:hlinkClr xmlns:ahyp="http://schemas.microsoft.com/office/drawing/2018/hyperlinkcolor" val="tx"/>
                    </a:ext>
                  </a:extLst>
                </a:hlinkClick>
              </a:rPr>
              <a:t>Pension Credit</a:t>
            </a:r>
            <a:endParaRPr lang="en-GB" sz="1550">
              <a:solidFill>
                <a:schemeClr val="tx1"/>
              </a:solidFill>
              <a:latin typeface="Twinkl" pitchFamily="2" charset="0"/>
              <a:cs typeface="Arial"/>
            </a:endParaRPr>
          </a:p>
          <a:p>
            <a:pPr marL="285750" indent="-285750">
              <a:buFont typeface="Arial"/>
              <a:buChar char="•"/>
            </a:pPr>
            <a:endParaRPr lang="en-GB" sz="800">
              <a:solidFill>
                <a:schemeClr val="tx1"/>
              </a:solidFill>
              <a:latin typeface="Twinkl" pitchFamily="2" charset="0"/>
            </a:endParaRPr>
          </a:p>
          <a:p>
            <a:pPr>
              <a:buNone/>
            </a:pPr>
            <a:r>
              <a:rPr lang="en-GB" sz="1550">
                <a:solidFill>
                  <a:schemeClr val="tx1"/>
                </a:solidFill>
                <a:latin typeface="Twinkl" pitchFamily="2" charset="0"/>
                <a:cs typeface="Arial"/>
              </a:rPr>
              <a:t>Once your child has a free school meal status, either Targeted FSM or Expanded FSM, they will keep that status until the end of that school year.</a:t>
            </a:r>
          </a:p>
          <a:p>
            <a:pPr>
              <a:buNone/>
            </a:pPr>
            <a:endParaRPr lang="en-GB" sz="800">
              <a:solidFill>
                <a:schemeClr val="tx1"/>
              </a:solidFill>
              <a:latin typeface="Twinkl" pitchFamily="2" charset="0"/>
            </a:endParaRPr>
          </a:p>
          <a:p>
            <a:pPr>
              <a:buNone/>
            </a:pPr>
            <a:r>
              <a:rPr lang="en-GB" sz="1550">
                <a:solidFill>
                  <a:schemeClr val="tx1"/>
                </a:solidFill>
                <a:latin typeface="Twinkl" pitchFamily="2" charset="0"/>
                <a:cs typeface="Arial"/>
              </a:rPr>
              <a:t>Your child's eligibility will be checked by West Sussex every year before the start of the new school year. If West Sussex do not have the information they need, they may ask you to provide updated details.</a:t>
            </a:r>
          </a:p>
          <a:p>
            <a:pPr>
              <a:buNone/>
            </a:pPr>
            <a:endParaRPr lang="en-GB" sz="800">
              <a:solidFill>
                <a:schemeClr val="tx1"/>
              </a:solidFill>
              <a:latin typeface="Twinkl" pitchFamily="2" charset="0"/>
            </a:endParaRPr>
          </a:p>
          <a:p>
            <a:pPr>
              <a:buNone/>
            </a:pPr>
            <a:r>
              <a:rPr lang="en-GB" sz="1550">
                <a:solidFill>
                  <a:schemeClr val="tx1"/>
                </a:solidFill>
                <a:latin typeface="Twinkl" pitchFamily="2" charset="0"/>
                <a:cs typeface="Arial"/>
              </a:rPr>
              <a:t>If your child does not qualify for benefits-related free school meals, they can still get Universal Infant Free School Meals (UIFSM). </a:t>
            </a:r>
          </a:p>
          <a:p>
            <a:pPr>
              <a:buNone/>
            </a:pPr>
            <a:endParaRPr lang="en-GB" sz="800">
              <a:solidFill>
                <a:schemeClr val="tx1"/>
              </a:solidFill>
              <a:latin typeface="Twinkl" pitchFamily="2" charset="0"/>
              <a:cs typeface="Arial"/>
            </a:endParaRPr>
          </a:p>
          <a:p>
            <a:pPr>
              <a:buNone/>
            </a:pPr>
            <a:r>
              <a:rPr lang="en-GB" sz="1550">
                <a:solidFill>
                  <a:schemeClr val="tx1"/>
                </a:solidFill>
                <a:latin typeface="Twinkl" pitchFamily="2" charset="0"/>
                <a:cs typeface="Arial"/>
              </a:rPr>
              <a:t>If your child receives UIFSM and also qualifies for Targeted FSM, it is important to register for Targeted FSM.</a:t>
            </a:r>
          </a:p>
          <a:p>
            <a:pPr>
              <a:buNone/>
            </a:pPr>
            <a:endParaRPr lang="en-GB" sz="800">
              <a:solidFill>
                <a:schemeClr val="tx1"/>
              </a:solidFill>
              <a:latin typeface="Twinkl" pitchFamily="2" charset="0"/>
            </a:endParaRPr>
          </a:p>
          <a:p>
            <a:pPr>
              <a:buNone/>
            </a:pPr>
            <a:r>
              <a:rPr lang="en-GB" sz="1550">
                <a:solidFill>
                  <a:schemeClr val="tx1"/>
                </a:solidFill>
                <a:latin typeface="Twinkl" pitchFamily="2" charset="0"/>
                <a:cs typeface="Arial"/>
              </a:rPr>
              <a:t>Registering helps our school claim pupil premium funding. This extra funding gives the additional funding to support your child with their learning and wellbeing. We can help with uniform, clubs, trips and visits, and classroom support. The application process is really simple, and we can help if you get stuck with it.</a:t>
            </a:r>
            <a:endParaRPr lang="en-GB" sz="1550">
              <a:solidFill>
                <a:schemeClr val="tx1"/>
              </a:solidFill>
              <a:latin typeface="Twinkl" pitchFamily="2" charset="0"/>
            </a:endParaRPr>
          </a:p>
        </p:txBody>
      </p:sp>
      <p:sp>
        <p:nvSpPr>
          <p:cNvPr id="3" name="Rectangle 2">
            <a:extLst>
              <a:ext uri="{FF2B5EF4-FFF2-40B4-BE49-F238E27FC236}">
                <a16:creationId xmlns:a16="http://schemas.microsoft.com/office/drawing/2014/main" id="{E29CCB3F-4C03-569B-628B-5DD97E8F27A0}"/>
              </a:ext>
            </a:extLst>
          </p:cNvPr>
          <p:cNvSpPr/>
          <p:nvPr/>
        </p:nvSpPr>
        <p:spPr>
          <a:xfrm>
            <a:off x="322729" y="-1588"/>
            <a:ext cx="8364071" cy="646331"/>
          </a:xfrm>
          <a:prstGeom prst="rect">
            <a:avLst/>
          </a:prstGeom>
        </p:spPr>
        <p:txBody>
          <a:bodyPr wrap="square">
            <a:spAutoFit/>
          </a:bodyPr>
          <a:lstStyle/>
          <a:p>
            <a:pPr>
              <a:defRPr/>
            </a:pPr>
            <a:r>
              <a:rPr lang="en-GB" altLang="en-US" sz="3600">
                <a:solidFill>
                  <a:srgbClr val="2F5897"/>
                </a:solidFill>
                <a:effectLst>
                  <a:outerShdw blurRad="38100" dist="38100" dir="2700000" algn="tl">
                    <a:srgbClr val="C0C0C0"/>
                  </a:outerShdw>
                </a:effectLst>
                <a:latin typeface="Twinkl"/>
                <a:ea typeface="+mj-ea"/>
                <a:cs typeface="+mj-cs"/>
              </a:rPr>
              <a:t>Free School Meals and Pupil Premium</a:t>
            </a:r>
            <a:endParaRPr lang="en-GB" sz="3600">
              <a:latin typeface="Twinkl"/>
            </a:endParaRPr>
          </a:p>
        </p:txBody>
      </p:sp>
    </p:spTree>
    <p:extLst>
      <p:ext uri="{BB962C8B-B14F-4D97-AF65-F5344CB8AC3E}">
        <p14:creationId xmlns:p14="http://schemas.microsoft.com/office/powerpoint/2010/main" val="42539870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Text Box 2">
            <a:extLst>
              <a:ext uri="{FF2B5EF4-FFF2-40B4-BE49-F238E27FC236}">
                <a16:creationId xmlns:a16="http://schemas.microsoft.com/office/drawing/2014/main" id="{C295DB7D-D94F-EE80-EE7D-5DADC5ECA6D0}"/>
              </a:ext>
            </a:extLst>
          </p:cNvPr>
          <p:cNvSpPr txBox="1">
            <a:spLocks noChangeArrowheads="1"/>
          </p:cNvSpPr>
          <p:nvPr/>
        </p:nvSpPr>
        <p:spPr bwMode="auto">
          <a:xfrm>
            <a:off x="971550" y="1773238"/>
            <a:ext cx="439261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algn="ctr" eaLnBrk="1" hangingPunct="1">
              <a:spcBef>
                <a:spcPct val="50000"/>
              </a:spcBef>
              <a:buFontTx/>
              <a:buNone/>
            </a:pPr>
            <a:endParaRPr lang="en-US" altLang="en-US" sz="3200" b="1">
              <a:solidFill>
                <a:schemeClr val="tx1"/>
              </a:solidFill>
            </a:endParaRPr>
          </a:p>
        </p:txBody>
      </p:sp>
      <p:sp>
        <p:nvSpPr>
          <p:cNvPr id="31748" name="Text Box 6">
            <a:extLst>
              <a:ext uri="{FF2B5EF4-FFF2-40B4-BE49-F238E27FC236}">
                <a16:creationId xmlns:a16="http://schemas.microsoft.com/office/drawing/2014/main" id="{FC178675-77B6-4B38-9667-01B82313D3CF}"/>
              </a:ext>
            </a:extLst>
          </p:cNvPr>
          <p:cNvSpPr txBox="1">
            <a:spLocks noChangeArrowheads="1"/>
          </p:cNvSpPr>
          <p:nvPr/>
        </p:nvSpPr>
        <p:spPr bwMode="auto">
          <a:xfrm>
            <a:off x="2124075" y="106363"/>
            <a:ext cx="5400675" cy="922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buFontTx/>
              <a:buNone/>
              <a:defRPr/>
            </a:pPr>
            <a:r>
              <a:rPr lang="en-GB" altLang="en-US" sz="5400">
                <a:solidFill>
                  <a:srgbClr val="2F5897"/>
                </a:solidFill>
                <a:effectLst>
                  <a:outerShdw blurRad="38100" dist="38100" dir="2700000" algn="tl">
                    <a:srgbClr val="C0C0C0"/>
                  </a:outerShdw>
                </a:effectLst>
                <a:latin typeface="Twinkl" pitchFamily="2" charset="0"/>
                <a:ea typeface="+mj-ea"/>
                <a:cs typeface="+mj-cs"/>
              </a:rPr>
              <a:t>House Keeping </a:t>
            </a:r>
            <a:endParaRPr lang="en-GB" altLang="en-US" sz="3200">
              <a:solidFill>
                <a:schemeClr val="tx1"/>
              </a:solidFill>
              <a:latin typeface="Twinkl" pitchFamily="2" charset="0"/>
            </a:endParaRPr>
          </a:p>
        </p:txBody>
      </p:sp>
      <p:grpSp>
        <p:nvGrpSpPr>
          <p:cNvPr id="34820" name="Group 1">
            <a:extLst>
              <a:ext uri="{FF2B5EF4-FFF2-40B4-BE49-F238E27FC236}">
                <a16:creationId xmlns:a16="http://schemas.microsoft.com/office/drawing/2014/main" id="{525A09E6-7A2C-2232-6E8B-FDD20AA996AD}"/>
              </a:ext>
            </a:extLst>
          </p:cNvPr>
          <p:cNvGrpSpPr>
            <a:grpSpLocks/>
          </p:cNvGrpSpPr>
          <p:nvPr/>
        </p:nvGrpSpPr>
        <p:grpSpPr bwMode="auto">
          <a:xfrm>
            <a:off x="323850" y="1268413"/>
            <a:ext cx="7488238" cy="4524315"/>
            <a:chOff x="264336" y="1514723"/>
            <a:chExt cx="7488492" cy="4522948"/>
          </a:xfrm>
        </p:grpSpPr>
        <p:sp>
          <p:nvSpPr>
            <p:cNvPr id="34821" name="Rectangle 16">
              <a:extLst>
                <a:ext uri="{FF2B5EF4-FFF2-40B4-BE49-F238E27FC236}">
                  <a16:creationId xmlns:a16="http://schemas.microsoft.com/office/drawing/2014/main" id="{1EDEF055-8FB8-596E-C02C-3A9FE76DB210}"/>
                </a:ext>
              </a:extLst>
            </p:cNvPr>
            <p:cNvSpPr>
              <a:spLocks noChangeArrowheads="1"/>
            </p:cNvSpPr>
            <p:nvPr/>
          </p:nvSpPr>
          <p:spPr bwMode="auto">
            <a:xfrm>
              <a:off x="385763" y="4364912"/>
              <a:ext cx="6876256" cy="446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Font typeface="Wingdings" panose="05000000000000000000" pitchFamily="2" charset="2"/>
                <a:buChar char="§"/>
              </a:pPr>
              <a:endParaRPr lang="en-GB" altLang="en-US" sz="2300">
                <a:solidFill>
                  <a:schemeClr val="tx1"/>
                </a:solidFill>
              </a:endParaRPr>
            </a:p>
          </p:txBody>
        </p:sp>
        <p:sp>
          <p:nvSpPr>
            <p:cNvPr id="31751" name="Text Box 12">
              <a:extLst>
                <a:ext uri="{FF2B5EF4-FFF2-40B4-BE49-F238E27FC236}">
                  <a16:creationId xmlns:a16="http://schemas.microsoft.com/office/drawing/2014/main" id="{952A4F4D-F4BC-469A-8E70-F9B63335EFE0}"/>
                </a:ext>
              </a:extLst>
            </p:cNvPr>
            <p:cNvSpPr txBox="1">
              <a:spLocks noChangeArrowheads="1"/>
            </p:cNvSpPr>
            <p:nvPr/>
          </p:nvSpPr>
          <p:spPr bwMode="auto">
            <a:xfrm>
              <a:off x="264336" y="1514723"/>
              <a:ext cx="7488492" cy="45229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marL="342900" indent="-342900">
                <a:spcBef>
                  <a:spcPct val="50000"/>
                </a:spcBef>
                <a:buFont typeface="Arial"/>
                <a:buChar char="•"/>
                <a:defRPr/>
              </a:pPr>
              <a:r>
                <a:rPr lang="en-GB" dirty="0">
                  <a:solidFill>
                    <a:schemeClr val="tx1"/>
                  </a:solidFill>
                  <a:latin typeface="Twinkl"/>
                  <a:cs typeface="Arial"/>
                </a:rPr>
                <a:t>Remember hot meals are available free for every child.</a:t>
              </a:r>
              <a:endParaRPr lang="en-US">
                <a:solidFill>
                  <a:schemeClr val="tx1"/>
                </a:solidFill>
                <a:latin typeface="Twinkl"/>
                <a:cs typeface="Arial"/>
              </a:endParaRPr>
            </a:p>
            <a:p>
              <a:pPr marL="342900" indent="-342900">
                <a:spcBef>
                  <a:spcPct val="50000"/>
                </a:spcBef>
                <a:buFont typeface="Arial"/>
                <a:buChar char="•"/>
                <a:defRPr/>
              </a:pPr>
              <a:r>
                <a:rPr lang="en-GB" dirty="0">
                  <a:solidFill>
                    <a:schemeClr val="tx1"/>
                  </a:solidFill>
                  <a:latin typeface="Twinkl"/>
                  <a:cs typeface="Arial"/>
                </a:rPr>
                <a:t>Please visit the Easy Lunch website to view the current menus and book your meal choices:</a:t>
              </a:r>
              <a:endParaRPr lang="en-US">
                <a:solidFill>
                  <a:schemeClr val="tx1"/>
                </a:solidFill>
                <a:latin typeface="Twinkl"/>
                <a:cs typeface="Arial"/>
              </a:endParaRPr>
            </a:p>
            <a:p>
              <a:pPr marL="342900" indent="-342900">
                <a:spcBef>
                  <a:spcPct val="50000"/>
                </a:spcBef>
                <a:buFont typeface="Arial"/>
                <a:buChar char="•"/>
                <a:defRPr/>
              </a:pPr>
              <a:r>
                <a:rPr lang="en-GB" dirty="0">
                  <a:solidFill>
                    <a:schemeClr val="tx1">
                      <a:lumMod val="95000"/>
                      <a:lumOff val="5000"/>
                    </a:schemeClr>
                  </a:solidFill>
                  <a:latin typeface="Twinkl"/>
                  <a:cs typeface="Arial"/>
                </a:rPr>
                <a:t>You will need your school grid username and password. If you do have this please contact the office.</a:t>
              </a:r>
            </a:p>
            <a:p>
              <a:pPr marL="342900" indent="-342900">
                <a:spcBef>
                  <a:spcPct val="50000"/>
                </a:spcBef>
                <a:buFont typeface="Arial"/>
                <a:buChar char="•"/>
                <a:defRPr/>
              </a:pPr>
              <a:r>
                <a:rPr lang="en-GB" dirty="0">
                  <a:solidFill>
                    <a:srgbClr val="0D0D0D"/>
                  </a:solidFill>
                  <a:latin typeface="Arial"/>
                  <a:hlinkClick r:id="rId3">
                    <a:extLst>
                      <a:ext uri="{A12FA001-AC4F-418D-AE19-62706E023703}">
                        <ahyp:hlinkClr xmlns:ahyp="http://schemas.microsoft.com/office/drawing/2018/hyperlinkcolor" val="tx"/>
                      </a:ext>
                    </a:extLst>
                  </a:hlinkClick>
                </a:rPr>
                <a:t>www.theeasylunchcompany.co.uk</a:t>
              </a:r>
              <a:endParaRPr lang="en-GB"/>
            </a:p>
            <a:p>
              <a:pPr marL="342900" indent="-342900" eaLnBrk="1" hangingPunct="1">
                <a:spcBef>
                  <a:spcPct val="50000"/>
                </a:spcBef>
                <a:defRPr/>
              </a:pPr>
              <a:r>
                <a:rPr lang="en-GB" altLang="en-US" dirty="0">
                  <a:solidFill>
                    <a:schemeClr val="tx1"/>
                  </a:solidFill>
                  <a:latin typeface="Twinkl" pitchFamily="2" charset="0"/>
                </a:rPr>
                <a:t> If your child brings a packed lunch from home, please ensure you only include healthy food in your child’s lunchbox, no sweets or chocolate. Please note we are a </a:t>
              </a:r>
              <a:r>
                <a:rPr lang="en-GB" altLang="en-US" b="1" dirty="0">
                  <a:solidFill>
                    <a:schemeClr val="tx1"/>
                  </a:solidFill>
                  <a:latin typeface="Twinkl" pitchFamily="2" charset="0"/>
                </a:rPr>
                <a:t>nut-free</a:t>
              </a:r>
              <a:r>
                <a:rPr lang="en-GB" altLang="en-US" dirty="0">
                  <a:solidFill>
                    <a:schemeClr val="tx1"/>
                  </a:solidFill>
                  <a:latin typeface="Twinkl" pitchFamily="2" charset="0"/>
                </a:rPr>
                <a:t> school.</a:t>
              </a: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Text Box 7">
            <a:extLst>
              <a:ext uri="{FF2B5EF4-FFF2-40B4-BE49-F238E27FC236}">
                <a16:creationId xmlns:a16="http://schemas.microsoft.com/office/drawing/2014/main" id="{4E3CE61C-7776-2826-7785-456688C89556}"/>
              </a:ext>
            </a:extLst>
          </p:cNvPr>
          <p:cNvSpPr txBox="1">
            <a:spLocks noChangeArrowheads="1"/>
          </p:cNvSpPr>
          <p:nvPr/>
        </p:nvSpPr>
        <p:spPr bwMode="auto">
          <a:xfrm>
            <a:off x="539750" y="3643313"/>
            <a:ext cx="86042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buFont typeface="Wingdings" panose="05000000000000000000" pitchFamily="2" charset="2"/>
              <a:buNone/>
            </a:pPr>
            <a:endParaRPr lang="en-US" altLang="en-US">
              <a:solidFill>
                <a:schemeClr val="tx1"/>
              </a:solidFill>
            </a:endParaRPr>
          </a:p>
        </p:txBody>
      </p:sp>
      <p:sp>
        <p:nvSpPr>
          <p:cNvPr id="36867" name="Text Box 6">
            <a:extLst>
              <a:ext uri="{FF2B5EF4-FFF2-40B4-BE49-F238E27FC236}">
                <a16:creationId xmlns:a16="http://schemas.microsoft.com/office/drawing/2014/main" id="{83B05113-DC83-C3B6-B076-564A29A039F1}"/>
              </a:ext>
            </a:extLst>
          </p:cNvPr>
          <p:cNvSpPr txBox="1">
            <a:spLocks noChangeArrowheads="1"/>
          </p:cNvSpPr>
          <p:nvPr/>
        </p:nvSpPr>
        <p:spPr bwMode="auto">
          <a:xfrm>
            <a:off x="373063" y="792163"/>
            <a:ext cx="8388202"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sz="2000">
                <a:solidFill>
                  <a:schemeClr val="tx1"/>
                </a:solidFill>
              </a:rPr>
              <a:t>Each class will have 2 P.E sessions per week, one indoor and one outdoor. On these days children need to come to the academy dressed in their PE kit. If the weather is cold please can children wear jogging bottoms and academy hoodie or fleece. Children need to be wearing trainers. Please remove any earrings on PE days or ensure they are taped over.</a:t>
            </a:r>
          </a:p>
          <a:p>
            <a:pPr eaLnBrk="1" hangingPunct="1">
              <a:spcBef>
                <a:spcPct val="50000"/>
              </a:spcBef>
            </a:pPr>
            <a:r>
              <a:rPr lang="en-GB" altLang="en-US" sz="2000">
                <a:solidFill>
                  <a:schemeClr val="tx1"/>
                </a:solidFill>
              </a:rPr>
              <a:t>PLEASE </a:t>
            </a:r>
            <a:r>
              <a:rPr lang="en-US" altLang="en-US" sz="2000">
                <a:solidFill>
                  <a:schemeClr val="tx1"/>
                </a:solidFill>
              </a:rPr>
              <a:t>NAME EVERYTHING.</a:t>
            </a:r>
          </a:p>
          <a:p>
            <a:pPr eaLnBrk="1" hangingPunct="1">
              <a:spcBef>
                <a:spcPct val="50000"/>
              </a:spcBef>
            </a:pPr>
            <a:r>
              <a:rPr lang="en-US" altLang="en-US" sz="2000">
                <a:solidFill>
                  <a:schemeClr val="tx1"/>
                </a:solidFill>
              </a:rPr>
              <a:t>Please ensure children bring a named water bottle and coat every day to school as the weather becomes more unpredictable.</a:t>
            </a:r>
            <a:endParaRPr lang="en-GB" altLang="en-US" sz="2000">
              <a:solidFill>
                <a:schemeClr val="tx1"/>
              </a:solidFill>
            </a:endParaRPr>
          </a:p>
        </p:txBody>
      </p:sp>
      <p:sp>
        <p:nvSpPr>
          <p:cNvPr id="36868" name="Text Box 8">
            <a:extLst>
              <a:ext uri="{FF2B5EF4-FFF2-40B4-BE49-F238E27FC236}">
                <a16:creationId xmlns:a16="http://schemas.microsoft.com/office/drawing/2014/main" id="{E279F624-1DE6-BFA5-160C-4A21FB45AB9A}"/>
              </a:ext>
            </a:extLst>
          </p:cNvPr>
          <p:cNvSpPr txBox="1">
            <a:spLocks noChangeArrowheads="1"/>
          </p:cNvSpPr>
          <p:nvPr/>
        </p:nvSpPr>
        <p:spPr bwMode="auto">
          <a:xfrm>
            <a:off x="373063" y="4124437"/>
            <a:ext cx="6537288" cy="2895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marL="342900" indent="-342900">
              <a:spcBef>
                <a:spcPct val="20000"/>
              </a:spcBef>
              <a:buFont typeface="Arial" panose="020B0604020202020204" pitchFamily="34" charset="0"/>
              <a:buChar char="•"/>
              <a:defRPr sz="2400">
                <a:solidFill>
                  <a:srgbClr val="7F7F7F"/>
                </a:solidFill>
                <a:latin typeface="Twinkl" pitchFamily="2" charset="0"/>
              </a:defRPr>
            </a:lvl1pPr>
            <a:lvl2pPr marL="742950" indent="-285750">
              <a:spcBef>
                <a:spcPct val="20000"/>
              </a:spcBef>
              <a:buFont typeface="Courier New" panose="02070309020205020404" pitchFamily="49" charset="0"/>
              <a:buChar char="o"/>
              <a:defRPr sz="1600">
                <a:solidFill>
                  <a:srgbClr val="7F7F7F"/>
                </a:solidFill>
                <a:latin typeface="Twinkl" pitchFamily="2" charset="0"/>
              </a:defRPr>
            </a:lvl2pPr>
            <a:lvl3pPr marL="1143000" indent="-228600">
              <a:spcBef>
                <a:spcPct val="20000"/>
              </a:spcBef>
              <a:buFont typeface="Arial" panose="020B0604020202020204" pitchFamily="34" charset="0"/>
              <a:buChar char="•"/>
              <a:defRPr sz="1600">
                <a:solidFill>
                  <a:srgbClr val="7F7F7F"/>
                </a:solidFill>
                <a:latin typeface="Twinkl" pitchFamily="2" charset="0"/>
              </a:defRPr>
            </a:lvl3pPr>
            <a:lvl4pPr marL="1600200" indent="-228600">
              <a:spcBef>
                <a:spcPct val="20000"/>
              </a:spcBef>
              <a:buFont typeface="Courier New" panose="02070309020205020404" pitchFamily="49" charset="0"/>
              <a:buChar char="o"/>
              <a:defRPr sz="1600">
                <a:solidFill>
                  <a:srgbClr val="7F7F7F"/>
                </a:solidFill>
                <a:latin typeface="Twinkl" pitchFamily="2" charset="0"/>
              </a:defRPr>
            </a:lvl4pPr>
            <a:lvl5pPr marL="2057400" indent="-228600">
              <a:spcBef>
                <a:spcPct val="20000"/>
              </a:spcBef>
              <a:buFont typeface="Arial" panose="020B0604020202020204" pitchFamily="34" charset="0"/>
              <a:buChar char="•"/>
              <a:defRPr sz="1600">
                <a:solidFill>
                  <a:srgbClr val="7F7F7F"/>
                </a:solidFill>
                <a:latin typeface="Twinkl" pitchFamily="2"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Twinkl" pitchFamily="2" charset="0"/>
              </a:defRPr>
            </a:lvl9pPr>
          </a:lstStyle>
          <a:p>
            <a:pPr eaLnBrk="1" hangingPunct="1">
              <a:spcBef>
                <a:spcPct val="50000"/>
              </a:spcBef>
            </a:pPr>
            <a:r>
              <a:rPr lang="en-GB" altLang="en-US" sz="2000" dirty="0">
                <a:solidFill>
                  <a:schemeClr val="tx1"/>
                </a:solidFill>
                <a:latin typeface="Twinkl"/>
                <a:cs typeface="Arial"/>
              </a:rPr>
              <a:t>Don’t forget that the Academy office opens at 8.30am. If your child is going to be late or absent for any reason, please ring the Academy office after this time so that the class teacher can be informed. You can also email the academy office to let us know. </a:t>
            </a:r>
            <a:endParaRPr lang="en-GB" altLang="en-US" sz="2000" dirty="0">
              <a:solidFill>
                <a:schemeClr val="tx1"/>
              </a:solidFill>
            </a:endParaRPr>
          </a:p>
          <a:p>
            <a:pPr eaLnBrk="1" hangingPunct="1">
              <a:spcBef>
                <a:spcPct val="50000"/>
              </a:spcBef>
            </a:pPr>
            <a:r>
              <a:rPr lang="en-GB" altLang="en-US" sz="2000" dirty="0">
                <a:solidFill>
                  <a:schemeClr val="tx1"/>
                </a:solidFill>
              </a:rPr>
              <a:t>Please remember that holidays during term time</a:t>
            </a:r>
            <a:br>
              <a:rPr lang="en-GB" altLang="en-US" sz="2000" dirty="0">
                <a:solidFill>
                  <a:schemeClr val="tx1"/>
                </a:solidFill>
              </a:rPr>
            </a:br>
            <a:r>
              <a:rPr lang="en-GB" altLang="en-US" sz="2000" dirty="0">
                <a:solidFill>
                  <a:schemeClr val="tx1"/>
                </a:solidFill>
              </a:rPr>
              <a:t>will not be authorised.</a:t>
            </a:r>
          </a:p>
          <a:p>
            <a:pPr eaLnBrk="1" hangingPunct="1">
              <a:spcBef>
                <a:spcPct val="50000"/>
              </a:spcBef>
            </a:pPr>
            <a:endParaRPr lang="en-US" altLang="en-US" sz="2000" dirty="0">
              <a:solidFill>
                <a:schemeClr val="tx1"/>
              </a:solidFill>
            </a:endParaRPr>
          </a:p>
        </p:txBody>
      </p:sp>
      <p:sp>
        <p:nvSpPr>
          <p:cNvPr id="8" name="Text Box 6">
            <a:extLst>
              <a:ext uri="{FF2B5EF4-FFF2-40B4-BE49-F238E27FC236}">
                <a16:creationId xmlns:a16="http://schemas.microsoft.com/office/drawing/2014/main" id="{BC40825D-1CC5-4C4C-B0A2-676002B69218}"/>
              </a:ext>
            </a:extLst>
          </p:cNvPr>
          <p:cNvSpPr txBox="1">
            <a:spLocks noChangeArrowheads="1"/>
          </p:cNvSpPr>
          <p:nvPr/>
        </p:nvSpPr>
        <p:spPr bwMode="auto">
          <a:xfrm>
            <a:off x="2141538" y="-28575"/>
            <a:ext cx="5400675" cy="922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Font typeface="Arial" panose="020B0604020202020204" pitchFamily="34" charset="0"/>
              <a:buChar char="•"/>
              <a:defRPr sz="2400">
                <a:solidFill>
                  <a:srgbClr val="7F7F7F"/>
                </a:solidFill>
                <a:latin typeface="Century Gothic" panose="020B0502020202020204" pitchFamily="34" charset="0"/>
              </a:defRPr>
            </a:lvl1pPr>
            <a:lvl2pPr marL="742950" indent="-285750">
              <a:spcBef>
                <a:spcPct val="20000"/>
              </a:spcBef>
              <a:buFont typeface="Courier New" panose="02070309020205020404" pitchFamily="49" charset="0"/>
              <a:buChar char="o"/>
              <a:defRPr sz="1600">
                <a:solidFill>
                  <a:srgbClr val="7F7F7F"/>
                </a:solidFill>
                <a:latin typeface="Century Gothic" panose="020B0502020202020204" pitchFamily="34" charset="0"/>
              </a:defRPr>
            </a:lvl2pPr>
            <a:lvl3pPr marL="11430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3pPr>
            <a:lvl4pPr marL="1600200" indent="-228600">
              <a:spcBef>
                <a:spcPct val="20000"/>
              </a:spcBef>
              <a:buFont typeface="Courier New" panose="02070309020205020404" pitchFamily="49" charset="0"/>
              <a:buChar char="o"/>
              <a:defRPr sz="1600">
                <a:solidFill>
                  <a:srgbClr val="7F7F7F"/>
                </a:solidFill>
                <a:latin typeface="Century Gothic" panose="020B0502020202020204" pitchFamily="34" charset="0"/>
              </a:defRPr>
            </a:lvl4pPr>
            <a:lvl5pPr marL="2057400" indent="-228600">
              <a:spcBef>
                <a:spcPct val="20000"/>
              </a:spcBef>
              <a:buFont typeface="Arial" panose="020B0604020202020204" pitchFamily="34" charset="0"/>
              <a:buChar char="•"/>
              <a:defRPr sz="1600">
                <a:solidFill>
                  <a:srgbClr val="7F7F7F"/>
                </a:solidFill>
                <a:latin typeface="Century Gothic" panose="020B0502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1600">
                <a:solidFill>
                  <a:srgbClr val="7F7F7F"/>
                </a:solidFill>
                <a:latin typeface="Century Gothic" panose="020B0502020202020204" pitchFamily="34" charset="0"/>
              </a:defRPr>
            </a:lvl9pPr>
          </a:lstStyle>
          <a:p>
            <a:pPr eaLnBrk="1" hangingPunct="1">
              <a:spcBef>
                <a:spcPct val="50000"/>
              </a:spcBef>
              <a:buFontTx/>
              <a:buNone/>
              <a:defRPr/>
            </a:pPr>
            <a:r>
              <a:rPr lang="en-GB" altLang="en-US" sz="5400">
                <a:solidFill>
                  <a:srgbClr val="2F5897"/>
                </a:solidFill>
                <a:effectLst>
                  <a:outerShdw blurRad="38100" dist="38100" dir="2700000" algn="tl">
                    <a:srgbClr val="C0C0C0"/>
                  </a:outerShdw>
                </a:effectLst>
                <a:latin typeface="Twinkl" pitchFamily="2" charset="0"/>
                <a:ea typeface="+mj-ea"/>
                <a:cs typeface="+mj-cs"/>
              </a:rPr>
              <a:t>House Keeping </a:t>
            </a:r>
            <a:endParaRPr lang="en-GB" altLang="en-US" sz="3200">
              <a:solidFill>
                <a:schemeClr val="tx1"/>
              </a:solidFill>
              <a:latin typeface="Twinkl" pitchFamily="2" charset="0"/>
            </a:endParaRPr>
          </a:p>
        </p:txBody>
      </p:sp>
      <p:pic>
        <p:nvPicPr>
          <p:cNvPr id="36870" name="Picture 2">
            <a:extLst>
              <a:ext uri="{FF2B5EF4-FFF2-40B4-BE49-F238E27FC236}">
                <a16:creationId xmlns:a16="http://schemas.microsoft.com/office/drawing/2014/main" id="{5AEF0E3C-6C29-A4BB-C315-390D7FDD3C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1350" y="3987800"/>
            <a:ext cx="1909763" cy="252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90B604-FE0D-4F48-883D-DDAC29ABEF55}"/>
              </a:ext>
            </a:extLst>
          </p:cNvPr>
          <p:cNvSpPr>
            <a:spLocks noGrp="1"/>
          </p:cNvSpPr>
          <p:nvPr>
            <p:ph type="title"/>
          </p:nvPr>
        </p:nvSpPr>
        <p:spPr/>
        <p:txBody>
          <a:bodyPr/>
          <a:lstStyle/>
          <a:p>
            <a:pPr>
              <a:defRPr/>
            </a:pPr>
            <a:r>
              <a:rPr lang="en-US"/>
              <a:t>Parent Overviews</a:t>
            </a:r>
            <a:endParaRPr lang="en-GB"/>
          </a:p>
        </p:txBody>
      </p:sp>
      <p:sp>
        <p:nvSpPr>
          <p:cNvPr id="38915" name="Content Placeholder 2">
            <a:extLst>
              <a:ext uri="{FF2B5EF4-FFF2-40B4-BE49-F238E27FC236}">
                <a16:creationId xmlns:a16="http://schemas.microsoft.com/office/drawing/2014/main" id="{1D816F21-A04F-BD09-D6BE-3913E2A726CF}"/>
              </a:ext>
            </a:extLst>
          </p:cNvPr>
          <p:cNvSpPr>
            <a:spLocks noGrp="1"/>
          </p:cNvSpPr>
          <p:nvPr>
            <p:ph idx="1"/>
          </p:nvPr>
        </p:nvSpPr>
        <p:spPr>
          <a:xfrm>
            <a:off x="457200" y="1773238"/>
            <a:ext cx="8507413" cy="4895850"/>
          </a:xfrm>
        </p:spPr>
        <p:txBody>
          <a:bodyPr/>
          <a:lstStyle/>
          <a:p>
            <a:r>
              <a:rPr lang="en-US" altLang="en-US">
                <a:solidFill>
                  <a:srgbClr val="000000"/>
                </a:solidFill>
              </a:rPr>
              <a:t>We will upload a ‘Parent Overview’ to the school website each week which will give you an idea of the learning planned for each area and allow you to support at home. </a:t>
            </a:r>
            <a:endParaRPr lang="en-US" altLang="en-US"/>
          </a:p>
        </p:txBody>
      </p:sp>
      <p:pic>
        <p:nvPicPr>
          <p:cNvPr id="38916" name="Picture 2">
            <a:extLst>
              <a:ext uri="{FF2B5EF4-FFF2-40B4-BE49-F238E27FC236}">
                <a16:creationId xmlns:a16="http://schemas.microsoft.com/office/drawing/2014/main" id="{BE097E28-DFF9-AF08-B900-7C64B1E0DC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2138" y="3068638"/>
            <a:ext cx="2579687" cy="347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43F7A-D326-456C-9E40-28CE33CBF1AC}"/>
              </a:ext>
            </a:extLst>
          </p:cNvPr>
          <p:cNvSpPr>
            <a:spLocks noGrp="1"/>
          </p:cNvSpPr>
          <p:nvPr>
            <p:ph type="title"/>
          </p:nvPr>
        </p:nvSpPr>
        <p:spPr>
          <a:xfrm>
            <a:off x="457200" y="-264583"/>
            <a:ext cx="8229600" cy="1341438"/>
          </a:xfrm>
        </p:spPr>
        <p:txBody>
          <a:bodyPr/>
          <a:lstStyle/>
          <a:p>
            <a:pPr>
              <a:defRPr/>
            </a:pPr>
            <a:r>
              <a:rPr lang="en-US"/>
              <a:t>Fundraising</a:t>
            </a:r>
            <a:endParaRPr lang="en-GB"/>
          </a:p>
        </p:txBody>
      </p:sp>
      <p:sp>
        <p:nvSpPr>
          <p:cNvPr id="37891" name="Content Placeholder 2">
            <a:extLst>
              <a:ext uri="{FF2B5EF4-FFF2-40B4-BE49-F238E27FC236}">
                <a16:creationId xmlns:a16="http://schemas.microsoft.com/office/drawing/2014/main" id="{8C4DB99E-158D-442B-95AF-84A4FEEAB8EC}"/>
              </a:ext>
            </a:extLst>
          </p:cNvPr>
          <p:cNvSpPr>
            <a:spLocks noGrp="1"/>
          </p:cNvSpPr>
          <p:nvPr>
            <p:ph idx="1"/>
          </p:nvPr>
        </p:nvSpPr>
        <p:spPr>
          <a:xfrm>
            <a:off x="251520" y="1081616"/>
            <a:ext cx="8568186" cy="5583592"/>
          </a:xfrm>
        </p:spPr>
        <p:txBody>
          <a:bodyPr/>
          <a:lstStyle/>
          <a:p>
            <a:pPr>
              <a:defRPr/>
            </a:pPr>
            <a:r>
              <a:rPr lang="en-US" dirty="0">
                <a:solidFill>
                  <a:srgbClr val="000000"/>
                </a:solidFill>
                <a:latin typeface="Twinkl"/>
                <a:cs typeface="Arial"/>
              </a:rPr>
              <a:t>We are always incredibly grateful for any help in providing our children with the best possible resources to enhance their learning experiences. </a:t>
            </a:r>
            <a:br>
              <a:rPr lang="en-US" dirty="0">
                <a:latin typeface="Twinkl"/>
                <a:cs typeface="Arial"/>
              </a:rPr>
            </a:br>
            <a:endParaRPr lang="en-US" dirty="0">
              <a:solidFill>
                <a:srgbClr val="000000"/>
              </a:solidFill>
              <a:latin typeface="Twinkl"/>
              <a:cs typeface="Arial"/>
            </a:endParaRPr>
          </a:p>
          <a:p>
            <a:pPr>
              <a:defRPr/>
            </a:pPr>
            <a:r>
              <a:rPr lang="en-US" dirty="0">
                <a:solidFill>
                  <a:srgbClr val="000000"/>
                </a:solidFill>
                <a:latin typeface="Twinkl"/>
                <a:cs typeface="Arial"/>
              </a:rPr>
              <a:t>We have an Amazon Wish list, items for each year group can be found here  </a:t>
            </a:r>
            <a:r>
              <a:rPr lang="en-GB" dirty="0">
                <a:solidFill>
                  <a:srgbClr val="000000"/>
                </a:solidFill>
                <a:latin typeface="Twinkl"/>
                <a:cs typeface="Arial"/>
                <a:hlinkClick r:id="rId2">
                  <a:extLst>
                    <a:ext uri="{A12FA001-AC4F-418D-AE19-62706E023703}">
                      <ahyp:hlinkClr xmlns:ahyp="http://schemas.microsoft.com/office/drawing/2018/hyperlinkcolor" val="tx"/>
                    </a:ext>
                  </a:extLst>
                </a:hlinkClick>
              </a:rPr>
              <a:t>http://amzn.eu/7LFxzGp</a:t>
            </a:r>
            <a:endParaRPr lang="en-GB" dirty="0">
              <a:solidFill>
                <a:srgbClr val="000000"/>
              </a:solidFill>
              <a:latin typeface="Twinkl"/>
              <a:cs typeface="Arial"/>
            </a:endParaRPr>
          </a:p>
          <a:p>
            <a:pPr>
              <a:defRPr/>
            </a:pPr>
            <a:endParaRPr lang="en-GB" dirty="0">
              <a:solidFill>
                <a:srgbClr val="000000"/>
              </a:solidFill>
              <a:latin typeface="Twinkl"/>
              <a:cs typeface="Arial"/>
            </a:endParaRPr>
          </a:p>
          <a:p>
            <a:pPr>
              <a:defRPr/>
            </a:pPr>
            <a:r>
              <a:rPr lang="en-US" dirty="0">
                <a:solidFill>
                  <a:srgbClr val="000000"/>
                </a:solidFill>
                <a:latin typeface="Twinkl"/>
                <a:cs typeface="Arial"/>
              </a:rPr>
              <a:t>The PTFA always welcomes help with any fundraising initiatives that they run. Parents and carers can be involved in lots of different ways, so please do get in touch with them if you are able to spare even a few minutes of your time. The funds the PTFA raise are vital in ensuring we can continue to provide resources and experiences to enhance and improve the children's learning.</a:t>
            </a:r>
            <a:endParaRPr lang="en-US" dirty="0">
              <a:latin typeface="Twinkl"/>
              <a:cs typeface="Arial"/>
            </a:endParaRPr>
          </a:p>
          <a:p>
            <a:pPr marL="0" indent="0">
              <a:buFont typeface="Arial" panose="020B0604020202020204" pitchFamily="34" charset="0"/>
              <a:buNone/>
              <a:defRPr/>
            </a:pPr>
            <a:endParaRPr lang="en-US">
              <a:solidFill>
                <a:srgbClr val="000000"/>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E910E-F9FF-4BE6-A1C2-370DF316EB08}"/>
              </a:ext>
            </a:extLst>
          </p:cNvPr>
          <p:cNvSpPr>
            <a:spLocks noGrp="1"/>
          </p:cNvSpPr>
          <p:nvPr>
            <p:ph type="title"/>
          </p:nvPr>
        </p:nvSpPr>
        <p:spPr>
          <a:xfrm>
            <a:off x="457200" y="-387350"/>
            <a:ext cx="8229600" cy="1600200"/>
          </a:xfrm>
        </p:spPr>
        <p:txBody>
          <a:bodyPr/>
          <a:lstStyle/>
          <a:p>
            <a:pPr>
              <a:defRPr/>
            </a:pPr>
            <a:r>
              <a:rPr lang="en-US" dirty="0"/>
              <a:t>Thank you!</a:t>
            </a:r>
            <a:endParaRPr lang="en-GB" dirty="0"/>
          </a:p>
        </p:txBody>
      </p:sp>
      <p:sp>
        <p:nvSpPr>
          <p:cNvPr id="40963" name="Content Placeholder 2">
            <a:extLst>
              <a:ext uri="{FF2B5EF4-FFF2-40B4-BE49-F238E27FC236}">
                <a16:creationId xmlns:a16="http://schemas.microsoft.com/office/drawing/2014/main" id="{886133DC-7DFE-FF0A-9F2D-B7066A6BD27F}"/>
              </a:ext>
            </a:extLst>
          </p:cNvPr>
          <p:cNvSpPr>
            <a:spLocks noGrp="1"/>
          </p:cNvSpPr>
          <p:nvPr>
            <p:ph idx="1"/>
          </p:nvPr>
        </p:nvSpPr>
        <p:spPr>
          <a:xfrm>
            <a:off x="457200" y="1341438"/>
            <a:ext cx="8229600" cy="4525962"/>
          </a:xfrm>
        </p:spPr>
        <p:txBody>
          <a:bodyPr/>
          <a:lstStyle/>
          <a:p>
            <a:r>
              <a:rPr lang="en-US" altLang="en-US" dirty="0">
                <a:solidFill>
                  <a:srgbClr val="000000"/>
                </a:solidFill>
              </a:rPr>
              <a:t>Thank you so much for your ongoing support. We look forward to a fantastic year with your children in Yellow Wing!</a:t>
            </a:r>
          </a:p>
          <a:p>
            <a:r>
              <a:rPr lang="en-US" altLang="en-US" dirty="0">
                <a:solidFill>
                  <a:srgbClr val="000000"/>
                </a:solidFill>
              </a:rPr>
              <a:t>If you are interested in helping out in school with reading, or any other activities please speak to your child’s class teacher as we are always eager for any support. We can arrange for you to have a DBS check. </a:t>
            </a:r>
          </a:p>
          <a:p>
            <a:r>
              <a:rPr lang="en-US" altLang="en-US" dirty="0">
                <a:solidFill>
                  <a:srgbClr val="000000"/>
                </a:solidFill>
              </a:rPr>
              <a:t>As always if you have any questions or concerns, please arrange a time to speak with your child’s class teacher by phoning the office or arranging a suitable time with the class teacher at the classroom door.</a:t>
            </a:r>
            <a:endParaRPr lang="en-GB" alt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Southwater">
      <a:majorFont>
        <a:latin typeface="Twinkl"/>
        <a:ea typeface=""/>
        <a:cs typeface=""/>
      </a:majorFont>
      <a:minorFont>
        <a:latin typeface="Twinkl"/>
        <a:ea typeface=""/>
        <a:cs typeface=""/>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MediaLengthInSeconds xmlns="b990677d-7be3-45fb-8a43-c48d3d523f0d" xsi:nil="true"/>
    <lcf76f155ced4ddcb4097134ff3c332f xmlns="b990677d-7be3-45fb-8a43-c48d3d523f0d">
      <Terms xmlns="http://schemas.microsoft.com/office/infopath/2007/PartnerControls"/>
    </lcf76f155ced4ddcb4097134ff3c332f>
    <TaxCatchAll xmlns="b3222df9-f8a5-47d9-a2db-6c70ffb1df94"/>
  </documentManagement>
</p:properties>
</file>

<file path=customXml/item2.xml><?xml version="1.0" encoding="utf-8"?>
<LongProperties xmlns="http://schemas.microsoft.com/office/2006/metadata/long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0DD648F9EA5C84EA5EF843453CFBAA3" ma:contentTypeVersion="11" ma:contentTypeDescription="Create a new document." ma:contentTypeScope="" ma:versionID="746f73dc1009809e12aadcaf3f227bc5">
  <xsd:schema xmlns:xsd="http://www.w3.org/2001/XMLSchema" xmlns:xs="http://www.w3.org/2001/XMLSchema" xmlns:p="http://schemas.microsoft.com/office/2006/metadata/properties" xmlns:ns2="b990677d-7be3-45fb-8a43-c48d3d523f0d" xmlns:ns3="b3222df9-f8a5-47d9-a2db-6c70ffb1df94" targetNamespace="http://schemas.microsoft.com/office/2006/metadata/properties" ma:root="true" ma:fieldsID="1ae4b4fd35e44a0954673edd264bbd13" ns2:_="" ns3:_="">
    <xsd:import namespace="b990677d-7be3-45fb-8a43-c48d3d523f0d"/>
    <xsd:import namespace="b3222df9-f8a5-47d9-a2db-6c70ffb1df9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90677d-7be3-45fb-8a43-c48d3d523f0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57807f68-10ad-45d8-ad99-548eb9608188"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3222df9-f8a5-47d9-a2db-6c70ffb1df94"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3d8b2c1c-8c8d-4bb1-841f-8de24b3b3698}" ma:internalName="TaxCatchAll" ma:showField="CatchAllData" ma:web="b3222df9-f8a5-47d9-a2db-6c70ffb1df9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CA46F54-E003-4218-B132-068BFCDACD4D}">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b3222df9-f8a5-47d9-a2db-6c70ffb1df94"/>
    <ds:schemaRef ds:uri="http://purl.org/dc/dcmitype/"/>
    <ds:schemaRef ds:uri="b990677d-7be3-45fb-8a43-c48d3d523f0d"/>
    <ds:schemaRef ds:uri="http://www.w3.org/XML/1998/namespace"/>
    <ds:schemaRef ds:uri="http://purl.org/dc/terms/"/>
  </ds:schemaRefs>
</ds:datastoreItem>
</file>

<file path=customXml/itemProps2.xml><?xml version="1.0" encoding="utf-8"?>
<ds:datastoreItem xmlns:ds="http://schemas.openxmlformats.org/officeDocument/2006/customXml" ds:itemID="{1179369A-1669-4894-8E70-D6C5A9BB2285}">
  <ds:schemaRefs>
    <ds:schemaRef ds:uri="http://schemas.microsoft.com/office/2006/metadata/longProperties"/>
  </ds:schemaRefs>
</ds:datastoreItem>
</file>

<file path=customXml/itemProps3.xml><?xml version="1.0" encoding="utf-8"?>
<ds:datastoreItem xmlns:ds="http://schemas.openxmlformats.org/officeDocument/2006/customXml" ds:itemID="{B56209A4-D639-4CB9-A0CC-7B83F406CD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90677d-7be3-45fb-8a43-c48d3d523f0d"/>
    <ds:schemaRef ds:uri="b3222df9-f8a5-47d9-a2db-6c70ffb1df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10D98ABD-0E0F-4723-B7ED-D5F85802D4D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67</TotalTime>
  <Words>2320</Words>
  <Application>Microsoft Office PowerPoint</Application>
  <PresentationFormat>On-screen Show (4:3)</PresentationFormat>
  <Paragraphs>134</Paragraphs>
  <Slides>24</Slides>
  <Notes>18</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Executive</vt:lpstr>
      <vt:lpstr>     Welcome to Year 2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Parent Overviews</vt:lpstr>
      <vt:lpstr>Fundraising</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Into Year 1 meeting</dc:title>
  <dc:creator>Administrator</dc:creator>
  <cp:lastModifiedBy>Christie Cavallo</cp:lastModifiedBy>
  <cp:revision>113</cp:revision>
  <cp:lastPrinted>2016-09-16T10:59:07Z</cp:lastPrinted>
  <dcterms:created xsi:type="dcterms:W3CDTF">2006-09-11T20:08:45Z</dcterms:created>
  <dcterms:modified xsi:type="dcterms:W3CDTF">2026-09-17T14:58:03Z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Editor">
    <vt:lpwstr>Emily Hamilton</vt:lpwstr>
  </property>
  <property fmtid="{D5CDD505-2E9C-101B-9397-08002B2CF9AE}" pid="3" name="xd_Signature">
    <vt:lpwstr/>
  </property>
  <property fmtid="{D5CDD505-2E9C-101B-9397-08002B2CF9AE}" pid="4" name="Order">
    <vt:r8>1001900</vt:r8>
  </property>
  <property fmtid="{D5CDD505-2E9C-101B-9397-08002B2CF9AE}" pid="5" name="ComplianceAssetId">
    <vt:lpwstr/>
  </property>
  <property fmtid="{D5CDD505-2E9C-101B-9397-08002B2CF9AE}" pid="6" name="TemplateUrl">
    <vt:lpwstr/>
  </property>
  <property fmtid="{D5CDD505-2E9C-101B-9397-08002B2CF9AE}" pid="7" name="xd_ProgID">
    <vt:lpwstr/>
  </property>
  <property fmtid="{D5CDD505-2E9C-101B-9397-08002B2CF9AE}" pid="8" name="_ExtendedDescription">
    <vt:lpwstr/>
  </property>
  <property fmtid="{D5CDD505-2E9C-101B-9397-08002B2CF9AE}" pid="9" name="display_urn:schemas-microsoft-com:office:office#Author">
    <vt:lpwstr>Emily Hamilton</vt:lpwstr>
  </property>
  <property fmtid="{D5CDD505-2E9C-101B-9397-08002B2CF9AE}" pid="10" name="ContentTypeId">
    <vt:lpwstr>0x01010030DD648F9EA5C84EA5EF843453CFBAA3</vt:lpwstr>
  </property>
  <property fmtid="{D5CDD505-2E9C-101B-9397-08002B2CF9AE}" pid="11" name="lcf76f155ced4ddcb4097134ff3c332f">
    <vt:lpwstr/>
  </property>
  <property fmtid="{D5CDD505-2E9C-101B-9397-08002B2CF9AE}" pid="12" name="TaxCatchAll">
    <vt:lpwstr/>
  </property>
  <property fmtid="{D5CDD505-2E9C-101B-9397-08002B2CF9AE}" pid="13" name="TriggerFlowInfo">
    <vt:lpwstr/>
  </property>
  <property fmtid="{D5CDD505-2E9C-101B-9397-08002B2CF9AE}" pid="14" name="MediaServiceImageTags">
    <vt:lpwstr/>
  </property>
</Properties>
</file>