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6" r:id="rId13"/>
    <p:sldId id="266"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p:scale>
          <a:sx n="100" d="100"/>
          <a:sy n="100" d="100"/>
        </p:scale>
        <p:origin x="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anks" userId="e4003a43-4ad7-4d79-a39f-00cbc6e3a0d5" providerId="ADAL" clId="{2BA1BF5F-D185-4BEB-8BE1-79F946DF3B67}"/>
    <pc:docChg chg="undo custSel addSld delSld modSld">
      <pc:chgData name="Tom Banks" userId="e4003a43-4ad7-4d79-a39f-00cbc6e3a0d5" providerId="ADAL" clId="{2BA1BF5F-D185-4BEB-8BE1-79F946DF3B67}" dt="2025-10-13T14:22:34.885" v="156"/>
      <pc:docMkLst>
        <pc:docMk/>
      </pc:docMkLst>
      <pc:sldChg chg="modSp mod">
        <pc:chgData name="Tom Banks" userId="e4003a43-4ad7-4d79-a39f-00cbc6e3a0d5" providerId="ADAL" clId="{2BA1BF5F-D185-4BEB-8BE1-79F946DF3B67}" dt="2025-10-13T14:11:36.659" v="46" actId="14100"/>
        <pc:sldMkLst>
          <pc:docMk/>
          <pc:sldMk cId="3049483886" sldId="258"/>
        </pc:sldMkLst>
        <pc:spChg chg="mod">
          <ac:chgData name="Tom Banks" userId="e4003a43-4ad7-4d79-a39f-00cbc6e3a0d5" providerId="ADAL" clId="{2BA1BF5F-D185-4BEB-8BE1-79F946DF3B67}" dt="2025-10-13T14:11:36.659" v="46" actId="14100"/>
          <ac:spMkLst>
            <pc:docMk/>
            <pc:sldMk cId="3049483886" sldId="258"/>
            <ac:spMk id="6" creationId="{E75BBE26-0E13-8E2A-5BAF-A450B00A85BD}"/>
          </ac:spMkLst>
        </pc:spChg>
      </pc:sldChg>
      <pc:sldChg chg="modSp mod">
        <pc:chgData name="Tom Banks" userId="e4003a43-4ad7-4d79-a39f-00cbc6e3a0d5" providerId="ADAL" clId="{2BA1BF5F-D185-4BEB-8BE1-79F946DF3B67}" dt="2025-10-13T14:12:23.014" v="51" actId="20577"/>
        <pc:sldMkLst>
          <pc:docMk/>
          <pc:sldMk cId="191243481" sldId="259"/>
        </pc:sldMkLst>
        <pc:spChg chg="mod">
          <ac:chgData name="Tom Banks" userId="e4003a43-4ad7-4d79-a39f-00cbc6e3a0d5" providerId="ADAL" clId="{2BA1BF5F-D185-4BEB-8BE1-79F946DF3B67}" dt="2025-10-13T14:12:23.014" v="51" actId="20577"/>
          <ac:spMkLst>
            <pc:docMk/>
            <pc:sldMk cId="191243481" sldId="259"/>
            <ac:spMk id="6" creationId="{61D9F60F-F13B-1086-50C1-85D73CC0740F}"/>
          </ac:spMkLst>
        </pc:spChg>
      </pc:sldChg>
      <pc:sldChg chg="modSp mod">
        <pc:chgData name="Tom Banks" userId="e4003a43-4ad7-4d79-a39f-00cbc6e3a0d5" providerId="ADAL" clId="{2BA1BF5F-D185-4BEB-8BE1-79F946DF3B67}" dt="2025-10-13T14:16:54.551" v="109" actId="1076"/>
        <pc:sldMkLst>
          <pc:docMk/>
          <pc:sldMk cId="3356791903" sldId="260"/>
        </pc:sldMkLst>
        <pc:spChg chg="mod">
          <ac:chgData name="Tom Banks" userId="e4003a43-4ad7-4d79-a39f-00cbc6e3a0d5" providerId="ADAL" clId="{2BA1BF5F-D185-4BEB-8BE1-79F946DF3B67}" dt="2025-10-13T14:16:30.567" v="108" actId="12"/>
          <ac:spMkLst>
            <pc:docMk/>
            <pc:sldMk cId="3356791903" sldId="260"/>
            <ac:spMk id="2" creationId="{DF6A6CD2-88E8-9610-81B4-3451EA6069CB}"/>
          </ac:spMkLst>
        </pc:spChg>
        <pc:graphicFrameChg chg="mod">
          <ac:chgData name="Tom Banks" userId="e4003a43-4ad7-4d79-a39f-00cbc6e3a0d5" providerId="ADAL" clId="{2BA1BF5F-D185-4BEB-8BE1-79F946DF3B67}" dt="2025-10-13T14:16:54.551" v="109" actId="1076"/>
          <ac:graphicFrameMkLst>
            <pc:docMk/>
            <pc:sldMk cId="3356791903" sldId="260"/>
            <ac:graphicFrameMk id="5" creationId="{5A182FA8-E1AB-D63D-6ECD-2D907EE595F6}"/>
          </ac:graphicFrameMkLst>
        </pc:graphicFrameChg>
      </pc:sldChg>
      <pc:sldChg chg="modSp mod">
        <pc:chgData name="Tom Banks" userId="e4003a43-4ad7-4d79-a39f-00cbc6e3a0d5" providerId="ADAL" clId="{2BA1BF5F-D185-4BEB-8BE1-79F946DF3B67}" dt="2025-10-13T14:21:09.419" v="140" actId="20577"/>
        <pc:sldMkLst>
          <pc:docMk/>
          <pc:sldMk cId="3285007833" sldId="261"/>
        </pc:sldMkLst>
        <pc:spChg chg="mod">
          <ac:chgData name="Tom Banks" userId="e4003a43-4ad7-4d79-a39f-00cbc6e3a0d5" providerId="ADAL" clId="{2BA1BF5F-D185-4BEB-8BE1-79F946DF3B67}" dt="2025-10-13T14:20:38.941" v="139" actId="2711"/>
          <ac:spMkLst>
            <pc:docMk/>
            <pc:sldMk cId="3285007833" sldId="261"/>
            <ac:spMk id="2" creationId="{282A97B3-2922-B00E-5223-36C9D9090A0A}"/>
          </ac:spMkLst>
        </pc:spChg>
        <pc:spChg chg="mod">
          <ac:chgData name="Tom Banks" userId="e4003a43-4ad7-4d79-a39f-00cbc6e3a0d5" providerId="ADAL" clId="{2BA1BF5F-D185-4BEB-8BE1-79F946DF3B67}" dt="2025-10-13T14:21:09.419" v="140" actId="20577"/>
          <ac:spMkLst>
            <pc:docMk/>
            <pc:sldMk cId="3285007833" sldId="261"/>
            <ac:spMk id="4" creationId="{04783345-C545-CED1-568E-A1725BB54AFE}"/>
          </ac:spMkLst>
        </pc:spChg>
        <pc:picChg chg="mod">
          <ac:chgData name="Tom Banks" userId="e4003a43-4ad7-4d79-a39f-00cbc6e3a0d5" providerId="ADAL" clId="{2BA1BF5F-D185-4BEB-8BE1-79F946DF3B67}" dt="2025-10-13T14:18:42.029" v="111" actId="1076"/>
          <ac:picMkLst>
            <pc:docMk/>
            <pc:sldMk cId="3285007833" sldId="261"/>
            <ac:picMk id="3" creationId="{B16F9FF0-9213-3BFF-5463-418DC945D99B}"/>
          </ac:picMkLst>
        </pc:picChg>
      </pc:sldChg>
      <pc:sldChg chg="addSp delSp modSp mod">
        <pc:chgData name="Tom Banks" userId="e4003a43-4ad7-4d79-a39f-00cbc6e3a0d5" providerId="ADAL" clId="{2BA1BF5F-D185-4BEB-8BE1-79F946DF3B67}" dt="2025-10-13T14:13:44.936" v="63" actId="20577"/>
        <pc:sldMkLst>
          <pc:docMk/>
          <pc:sldMk cId="2755977508" sldId="262"/>
        </pc:sldMkLst>
        <pc:spChg chg="del">
          <ac:chgData name="Tom Banks" userId="e4003a43-4ad7-4d79-a39f-00cbc6e3a0d5" providerId="ADAL" clId="{2BA1BF5F-D185-4BEB-8BE1-79F946DF3B67}" dt="2025-10-13T14:13:17.081" v="56" actId="478"/>
          <ac:spMkLst>
            <pc:docMk/>
            <pc:sldMk cId="2755977508" sldId="262"/>
            <ac:spMk id="2" creationId="{623E1137-5874-5AF5-E33D-0283DCF09A03}"/>
          </ac:spMkLst>
        </pc:spChg>
        <pc:graphicFrameChg chg="mod modGraphic">
          <ac:chgData name="Tom Banks" userId="e4003a43-4ad7-4d79-a39f-00cbc6e3a0d5" providerId="ADAL" clId="{2BA1BF5F-D185-4BEB-8BE1-79F946DF3B67}" dt="2025-10-13T14:13:44.936" v="63" actId="20577"/>
          <ac:graphicFrameMkLst>
            <pc:docMk/>
            <pc:sldMk cId="2755977508" sldId="262"/>
            <ac:graphicFrameMk id="5" creationId="{BB7A6755-CF87-7230-570A-7309BBAF653F}"/>
          </ac:graphicFrameMkLst>
        </pc:graphicFrameChg>
        <pc:picChg chg="del">
          <ac:chgData name="Tom Banks" userId="e4003a43-4ad7-4d79-a39f-00cbc6e3a0d5" providerId="ADAL" clId="{2BA1BF5F-D185-4BEB-8BE1-79F946DF3B67}" dt="2025-10-13T14:13:03.993" v="52" actId="478"/>
          <ac:picMkLst>
            <pc:docMk/>
            <pc:sldMk cId="2755977508" sldId="262"/>
            <ac:picMk id="3" creationId="{CFE197E3-816B-103F-5443-0FF70B38E1D9}"/>
          </ac:picMkLst>
        </pc:picChg>
        <pc:picChg chg="add mod ord">
          <ac:chgData name="Tom Banks" userId="e4003a43-4ad7-4d79-a39f-00cbc6e3a0d5" providerId="ADAL" clId="{2BA1BF5F-D185-4BEB-8BE1-79F946DF3B67}" dt="2025-10-13T14:13:33.578" v="60" actId="1076"/>
          <ac:picMkLst>
            <pc:docMk/>
            <pc:sldMk cId="2755977508" sldId="262"/>
            <ac:picMk id="6" creationId="{B56A260E-BF05-0A5C-4E38-14F45B4DA304}"/>
          </ac:picMkLst>
        </pc:picChg>
      </pc:sldChg>
      <pc:sldChg chg="addSp delSp modSp mod">
        <pc:chgData name="Tom Banks" userId="e4003a43-4ad7-4d79-a39f-00cbc6e3a0d5" providerId="ADAL" clId="{2BA1BF5F-D185-4BEB-8BE1-79F946DF3B67}" dt="2025-10-13T14:15:17.769" v="75" actId="14734"/>
        <pc:sldMkLst>
          <pc:docMk/>
          <pc:sldMk cId="2212214201" sldId="264"/>
        </pc:sldMkLst>
        <pc:spChg chg="del">
          <ac:chgData name="Tom Banks" userId="e4003a43-4ad7-4d79-a39f-00cbc6e3a0d5" providerId="ADAL" clId="{2BA1BF5F-D185-4BEB-8BE1-79F946DF3B67}" dt="2025-10-13T14:14:54.492" v="67" actId="478"/>
          <ac:spMkLst>
            <pc:docMk/>
            <pc:sldMk cId="2212214201" sldId="264"/>
            <ac:spMk id="2" creationId="{1156B0D5-CD92-3A4E-5E05-AA4D983A4A24}"/>
          </ac:spMkLst>
        </pc:spChg>
        <pc:graphicFrameChg chg="mod modGraphic">
          <ac:chgData name="Tom Banks" userId="e4003a43-4ad7-4d79-a39f-00cbc6e3a0d5" providerId="ADAL" clId="{2BA1BF5F-D185-4BEB-8BE1-79F946DF3B67}" dt="2025-10-13T14:15:17.769" v="75" actId="14734"/>
          <ac:graphicFrameMkLst>
            <pc:docMk/>
            <pc:sldMk cId="2212214201" sldId="264"/>
            <ac:graphicFrameMk id="5" creationId="{F9BDBC17-CD2E-90F4-A5E7-9D45B87765A4}"/>
          </ac:graphicFrameMkLst>
        </pc:graphicFrameChg>
        <pc:picChg chg="del">
          <ac:chgData name="Tom Banks" userId="e4003a43-4ad7-4d79-a39f-00cbc6e3a0d5" providerId="ADAL" clId="{2BA1BF5F-D185-4BEB-8BE1-79F946DF3B67}" dt="2025-10-13T14:14:47.417" v="64" actId="478"/>
          <ac:picMkLst>
            <pc:docMk/>
            <pc:sldMk cId="2212214201" sldId="264"/>
            <ac:picMk id="3" creationId="{1C0FE35C-D015-5924-5AA8-4FAE00537F08}"/>
          </ac:picMkLst>
        </pc:picChg>
        <pc:picChg chg="add mod ord">
          <ac:chgData name="Tom Banks" userId="e4003a43-4ad7-4d79-a39f-00cbc6e3a0d5" providerId="ADAL" clId="{2BA1BF5F-D185-4BEB-8BE1-79F946DF3B67}" dt="2025-10-13T14:14:52.508" v="66" actId="167"/>
          <ac:picMkLst>
            <pc:docMk/>
            <pc:sldMk cId="2212214201" sldId="264"/>
            <ac:picMk id="6" creationId="{3AC1E9C2-1C91-6BAC-5047-CE0493D42E70}"/>
          </ac:picMkLst>
        </pc:picChg>
      </pc:sldChg>
      <pc:sldChg chg="delSp modSp mod">
        <pc:chgData name="Tom Banks" userId="e4003a43-4ad7-4d79-a39f-00cbc6e3a0d5" providerId="ADAL" clId="{2BA1BF5F-D185-4BEB-8BE1-79F946DF3B67}" dt="2025-10-13T14:19:47.994" v="117" actId="1076"/>
        <pc:sldMkLst>
          <pc:docMk/>
          <pc:sldMk cId="760599453" sldId="265"/>
        </pc:sldMkLst>
        <pc:spChg chg="del">
          <ac:chgData name="Tom Banks" userId="e4003a43-4ad7-4d79-a39f-00cbc6e3a0d5" providerId="ADAL" clId="{2BA1BF5F-D185-4BEB-8BE1-79F946DF3B67}" dt="2025-10-13T14:18:44.085" v="112" actId="478"/>
          <ac:spMkLst>
            <pc:docMk/>
            <pc:sldMk cId="760599453" sldId="265"/>
            <ac:spMk id="2" creationId="{E8B5FDB1-5538-DC46-5C8D-0386BD9BBC8C}"/>
          </ac:spMkLst>
        </pc:spChg>
        <pc:graphicFrameChg chg="mod modGraphic">
          <ac:chgData name="Tom Banks" userId="e4003a43-4ad7-4d79-a39f-00cbc6e3a0d5" providerId="ADAL" clId="{2BA1BF5F-D185-4BEB-8BE1-79F946DF3B67}" dt="2025-10-13T14:19:47.994" v="117" actId="1076"/>
          <ac:graphicFrameMkLst>
            <pc:docMk/>
            <pc:sldMk cId="760599453" sldId="265"/>
            <ac:graphicFrameMk id="5" creationId="{2BEE4F89-4408-F00A-3DA8-BFCBC572C119}"/>
          </ac:graphicFrameMkLst>
        </pc:graphicFrameChg>
      </pc:sldChg>
      <pc:sldChg chg="modSp mod">
        <pc:chgData name="Tom Banks" userId="e4003a43-4ad7-4d79-a39f-00cbc6e3a0d5" providerId="ADAL" clId="{2BA1BF5F-D185-4BEB-8BE1-79F946DF3B67}" dt="2025-10-13T14:22:18.006" v="148" actId="1076"/>
        <pc:sldMkLst>
          <pc:docMk/>
          <pc:sldMk cId="3120658537" sldId="270"/>
        </pc:sldMkLst>
        <pc:spChg chg="mod">
          <ac:chgData name="Tom Banks" userId="e4003a43-4ad7-4d79-a39f-00cbc6e3a0d5" providerId="ADAL" clId="{2BA1BF5F-D185-4BEB-8BE1-79F946DF3B67}" dt="2025-10-13T14:22:18.006" v="148" actId="1076"/>
          <ac:spMkLst>
            <pc:docMk/>
            <pc:sldMk cId="3120658537" sldId="270"/>
            <ac:spMk id="4" creationId="{1CFA53F3-F0F5-4362-4434-1CA64B94EA7D}"/>
          </ac:spMkLst>
        </pc:spChg>
      </pc:sldChg>
      <pc:sldChg chg="del">
        <pc:chgData name="Tom Banks" userId="e4003a43-4ad7-4d79-a39f-00cbc6e3a0d5" providerId="ADAL" clId="{2BA1BF5F-D185-4BEB-8BE1-79F946DF3B67}" dt="2025-10-13T14:22:24.838" v="151" actId="47"/>
        <pc:sldMkLst>
          <pc:docMk/>
          <pc:sldMk cId="1655039066" sldId="271"/>
        </pc:sldMkLst>
      </pc:sldChg>
      <pc:sldChg chg="del">
        <pc:chgData name="Tom Banks" userId="e4003a43-4ad7-4d79-a39f-00cbc6e3a0d5" providerId="ADAL" clId="{2BA1BF5F-D185-4BEB-8BE1-79F946DF3B67}" dt="2025-10-13T14:22:25.824" v="152" actId="47"/>
        <pc:sldMkLst>
          <pc:docMk/>
          <pc:sldMk cId="1263486907" sldId="272"/>
        </pc:sldMkLst>
      </pc:sldChg>
      <pc:sldChg chg="modSp mod">
        <pc:chgData name="Tom Banks" userId="e4003a43-4ad7-4d79-a39f-00cbc6e3a0d5" providerId="ADAL" clId="{2BA1BF5F-D185-4BEB-8BE1-79F946DF3B67}" dt="2025-10-13T14:21:51.809" v="143" actId="20577"/>
        <pc:sldMkLst>
          <pc:docMk/>
          <pc:sldMk cId="2070466118" sldId="273"/>
        </pc:sldMkLst>
        <pc:spChg chg="mod">
          <ac:chgData name="Tom Banks" userId="e4003a43-4ad7-4d79-a39f-00cbc6e3a0d5" providerId="ADAL" clId="{2BA1BF5F-D185-4BEB-8BE1-79F946DF3B67}" dt="2025-10-13T14:21:51.809" v="143" actId="20577"/>
          <ac:spMkLst>
            <pc:docMk/>
            <pc:sldMk cId="2070466118" sldId="273"/>
            <ac:spMk id="5" creationId="{7C0CE318-2120-E324-9292-5A86D8597144}"/>
          </ac:spMkLst>
        </pc:spChg>
      </pc:sldChg>
      <pc:sldChg chg="add">
        <pc:chgData name="Tom Banks" userId="e4003a43-4ad7-4d79-a39f-00cbc6e3a0d5" providerId="ADAL" clId="{2BA1BF5F-D185-4BEB-8BE1-79F946DF3B67}" dt="2025-10-13T14:22:31.324" v="153"/>
        <pc:sldMkLst>
          <pc:docMk/>
          <pc:sldMk cId="1720532140" sldId="274"/>
        </pc:sldMkLst>
      </pc:sldChg>
      <pc:sldChg chg="add del">
        <pc:chgData name="Tom Banks" userId="e4003a43-4ad7-4d79-a39f-00cbc6e3a0d5" providerId="ADAL" clId="{2BA1BF5F-D185-4BEB-8BE1-79F946DF3B67}" dt="2025-10-13T14:22:24.069" v="150" actId="47"/>
        <pc:sldMkLst>
          <pc:docMk/>
          <pc:sldMk cId="3964462231" sldId="274"/>
        </pc:sldMkLst>
      </pc:sldChg>
      <pc:sldChg chg="add">
        <pc:chgData name="Tom Banks" userId="e4003a43-4ad7-4d79-a39f-00cbc6e3a0d5" providerId="ADAL" clId="{2BA1BF5F-D185-4BEB-8BE1-79F946DF3B67}" dt="2025-10-13T14:22:32.913" v="154"/>
        <pc:sldMkLst>
          <pc:docMk/>
          <pc:sldMk cId="2536211415" sldId="275"/>
        </pc:sldMkLst>
      </pc:sldChg>
      <pc:sldChg chg="add del">
        <pc:chgData name="Tom Banks" userId="e4003a43-4ad7-4d79-a39f-00cbc6e3a0d5" providerId="ADAL" clId="{2BA1BF5F-D185-4BEB-8BE1-79F946DF3B67}" dt="2025-10-13T14:22:22.903" v="149" actId="47"/>
        <pc:sldMkLst>
          <pc:docMk/>
          <pc:sldMk cId="2751133409" sldId="275"/>
        </pc:sldMkLst>
      </pc:sldChg>
      <pc:sldChg chg="add">
        <pc:chgData name="Tom Banks" userId="e4003a43-4ad7-4d79-a39f-00cbc6e3a0d5" providerId="ADAL" clId="{2BA1BF5F-D185-4BEB-8BE1-79F946DF3B67}" dt="2025-10-13T14:22:33.899" v="155"/>
        <pc:sldMkLst>
          <pc:docMk/>
          <pc:sldMk cId="2883864405" sldId="276"/>
        </pc:sldMkLst>
      </pc:sldChg>
      <pc:sldChg chg="add">
        <pc:chgData name="Tom Banks" userId="e4003a43-4ad7-4d79-a39f-00cbc6e3a0d5" providerId="ADAL" clId="{2BA1BF5F-D185-4BEB-8BE1-79F946DF3B67}" dt="2025-10-13T14:22:34.885" v="156"/>
        <pc:sldMkLst>
          <pc:docMk/>
          <pc:sldMk cId="2920400790" sldId="27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7/8/2026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
        <p:nvSpPr>
          <p:cNvPr id="2" name="TextBox 1"/>
          <p:cNvSpPr txBox="1"/>
          <p:nvPr/>
        </p:nvSpPr>
        <p:spPr>
          <a:xfrm>
            <a:off x="4614863" y="1320800"/>
            <a:ext cx="1504950" cy="368300"/>
          </a:xfrm>
          <a:prstGeom prst="rect">
            <a:avLst/>
          </a:prstGeom>
          <a:solidFill>
            <a:schemeClr val="bg1"/>
          </a:solidFill>
        </p:spPr>
        <p:txBody>
          <a:bodyPr wrap="square" rtlCol="0">
            <a:spAutoFit/>
          </a:bodyPr>
          <a:lstStyle/>
          <a:p>
            <a:r>
              <a:rPr lang="en-US" dirty="0" smtClean="0"/>
              <a:t>2026/2027</a:t>
            </a:r>
            <a:endParaRPr lang="en-GB" dirty="0"/>
          </a:p>
        </p:txBody>
      </p:sp>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878891910"/>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dirty="0" smtClean="0"/>
                        <a:t>NA</a:t>
                      </a:r>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dirty="0" smtClean="0"/>
                        <a:t>NA</a:t>
                      </a:r>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dirty="0" smtClean="0"/>
                        <a:t>NA</a:t>
                      </a:r>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71464888"/>
              </p:ext>
            </p:extLst>
          </p:nvPr>
        </p:nvGraphicFramePr>
        <p:xfrm>
          <a:off x="201820" y="631508"/>
          <a:ext cx="5530128" cy="2727960"/>
        </p:xfrm>
        <a:graphic>
          <a:graphicData uri="http://schemas.openxmlformats.org/drawingml/2006/table">
            <a:tbl>
              <a:tblPr firstRow="1" bandRow="1">
                <a:tableStyleId>{5C22544A-7EE6-4342-B048-85BDC9FD1C3A}</a:tableStyleId>
              </a:tblPr>
              <a:tblGrid>
                <a:gridCol w="1118980">
                  <a:extLst>
                    <a:ext uri="{9D8B030D-6E8A-4147-A177-3AD203B41FA5}">
                      <a16:colId xmlns:a16="http://schemas.microsoft.com/office/drawing/2014/main" val="1397519339"/>
                    </a:ext>
                  </a:extLst>
                </a:gridCol>
                <a:gridCol w="2603291">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a:t>
                      </a:r>
                      <a:r>
                        <a:rPr lang="en-US" sz="700" dirty="0" smtClean="0">
                          <a:effectLst/>
                          <a:latin typeface="Calibri" panose="020F0502020204030204" pitchFamily="34" charset="0"/>
                          <a:cs typeface="Calibri" panose="020F0502020204030204" pitchFamily="34" charset="0"/>
                        </a:rPr>
                        <a:t>needed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smtClean="0">
                          <a:latin typeface="Calibri" panose="020F0502020204030204" pitchFamily="34" charset="0"/>
                          <a:cs typeface="Calibri" panose="020F0502020204030204" pitchFamily="34" charset="0"/>
                        </a:rPr>
                        <a:t>Virtual training available for all staff to re-fresh their understanding of Complete PE. </a:t>
                      </a:r>
                    </a:p>
                    <a:p>
                      <a:endParaRPr lang="en-US" sz="600" dirty="0" smtClean="0">
                        <a:latin typeface="Calibri" panose="020F0502020204030204" pitchFamily="34" charset="0"/>
                        <a:cs typeface="Calibri" panose="020F0502020204030204" pitchFamily="34" charset="0"/>
                      </a:endParaRPr>
                    </a:p>
                    <a:p>
                      <a:r>
                        <a:rPr lang="en-US" sz="600" dirty="0" smtClean="0">
                          <a:latin typeface="Calibri" panose="020F0502020204030204" pitchFamily="34" charset="0"/>
                          <a:cs typeface="Calibri" panose="020F0502020204030204" pitchFamily="34" charset="0"/>
                        </a:rPr>
                        <a:t>Supporting videos available on the website to supported Teachers and HLTA’s confidence when delivering PE lessons. </a:t>
                      </a:r>
                    </a:p>
                    <a:p>
                      <a:endParaRPr lang="en-US" sz="600" dirty="0" smtClean="0">
                        <a:latin typeface="Calibri" panose="020F0502020204030204" pitchFamily="34" charset="0"/>
                        <a:cs typeface="Calibri" panose="020F0502020204030204" pitchFamily="34" charset="0"/>
                      </a:endParaRPr>
                    </a:p>
                    <a:p>
                      <a:r>
                        <a:rPr lang="en-US" sz="600" dirty="0" smtClean="0">
                          <a:latin typeface="Calibri" panose="020F0502020204030204" pitchFamily="34" charset="0"/>
                          <a:cs typeface="Calibri" panose="020F0502020204030204" pitchFamily="34" charset="0"/>
                        </a:rPr>
                        <a:t>Subject leader will carried</a:t>
                      </a:r>
                      <a:r>
                        <a:rPr lang="en-US" sz="600" baseline="0" dirty="0" smtClean="0">
                          <a:latin typeface="Calibri" panose="020F0502020204030204" pitchFamily="34" charset="0"/>
                          <a:cs typeface="Calibri" panose="020F0502020204030204" pitchFamily="34" charset="0"/>
                        </a:rPr>
                        <a:t> </a:t>
                      </a:r>
                      <a:r>
                        <a:rPr lang="en-US" sz="600" dirty="0" smtClean="0">
                          <a:latin typeface="Calibri" panose="020F0502020204030204" pitchFamily="34" charset="0"/>
                          <a:cs typeface="Calibri" panose="020F0502020204030204" pitchFamily="34" charset="0"/>
                        </a:rPr>
                        <a:t>out termly monitoring and lesson observations.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Dedicated one staff</a:t>
                      </a:r>
                      <a:r>
                        <a:rPr lang="en-US" sz="700" baseline="0" dirty="0" smtClean="0">
                          <a:latin typeface="Calibri" panose="020F0502020204030204" pitchFamily="34" charset="0"/>
                          <a:cs typeface="Calibri" panose="020F0502020204030204" pitchFamily="34" charset="0"/>
                        </a:rPr>
                        <a:t> meeting next academic year to PE knowledge and pedagogy.</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Play Leader plus SEND Outdoor</a:t>
                      </a:r>
                      <a:r>
                        <a:rPr lang="en-US" sz="600" baseline="0" dirty="0" smtClean="0">
                          <a:latin typeface="Calibri" panose="020F0502020204030204" pitchFamily="34" charset="0"/>
                          <a:cs typeface="Calibri" panose="020F0502020204030204" pitchFamily="34" charset="0"/>
                        </a:rPr>
                        <a:t> Learning Assistant </a:t>
                      </a:r>
                      <a:r>
                        <a:rPr lang="en-US" sz="600" dirty="0" smtClean="0">
                          <a:latin typeface="Calibri" panose="020F0502020204030204" pitchFamily="34" charset="0"/>
                          <a:cs typeface="Calibri" panose="020F0502020204030204" pitchFamily="34" charset="0"/>
                        </a:rPr>
                        <a:t>supported with playtimes. These staff members will lead and support play times and woodland school for all children.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The Daily Mile was</a:t>
                      </a:r>
                      <a:r>
                        <a:rPr lang="en-US" sz="600" baseline="0" dirty="0" smtClean="0">
                          <a:latin typeface="Calibri" panose="020F0502020204030204" pitchFamily="34" charset="0"/>
                          <a:cs typeface="Calibri" panose="020F0502020204030204" pitchFamily="34" charset="0"/>
                        </a:rPr>
                        <a:t> partly</a:t>
                      </a:r>
                      <a:r>
                        <a:rPr lang="en-US" sz="600" dirty="0" smtClean="0">
                          <a:latin typeface="Calibri" panose="020F0502020204030204" pitchFamily="34" charset="0"/>
                          <a:cs typeface="Calibri" panose="020F0502020204030204" pitchFamily="34" charset="0"/>
                        </a:rPr>
                        <a:t> reintroduced across KS1 to ensure children are active regularly throughout the day. This will be carried out on days where a class does not have outdoor PE.</a:t>
                      </a:r>
                    </a:p>
                    <a:p>
                      <a:endParaRPr lang="en-US" sz="600" dirty="0" smtClean="0">
                        <a:latin typeface="Calibri" panose="020F0502020204030204" pitchFamily="34" charset="0"/>
                        <a:cs typeface="Calibri" panose="020F0502020204030204" pitchFamily="34" charset="0"/>
                      </a:endParaRPr>
                    </a:p>
                    <a:p>
                      <a:r>
                        <a:rPr lang="en-US" sz="600" dirty="0" smtClean="0">
                          <a:latin typeface="Calibri" panose="020F0502020204030204" pitchFamily="34" charset="0"/>
                          <a:cs typeface="Calibri" panose="020F0502020204030204" pitchFamily="34" charset="0"/>
                        </a:rPr>
                        <a:t>Children are more actively involved in play at break and lunch times, and targeted games and activities in the playground support Complete PE and the skills they are developing during that term. </a:t>
                      </a:r>
                    </a:p>
                    <a:p>
                      <a:endParaRPr lang="en-US" sz="600" dirty="0" smtClean="0">
                        <a:latin typeface="Calibri" panose="020F0502020204030204" pitchFamily="34" charset="0"/>
                        <a:cs typeface="Calibri" panose="020F0502020204030204" pitchFamily="34" charset="0"/>
                      </a:endParaRPr>
                    </a:p>
                    <a:p>
                      <a:r>
                        <a:rPr lang="en-US" sz="600" dirty="0" smtClean="0">
                          <a:latin typeface="Calibri" panose="020F0502020204030204" pitchFamily="34" charset="0"/>
                          <a:cs typeface="Calibri" panose="020F0502020204030204" pitchFamily="34" charset="0"/>
                        </a:rPr>
                        <a:t>Children and teachers are very positive about the  impact of daily physical activity, with feedback that children settle into learning better after exercise.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Ensure the daily mile is implemented consistently</a:t>
                      </a:r>
                      <a:r>
                        <a:rPr lang="en-US" sz="700" baseline="0" dirty="0" smtClean="0">
                          <a:latin typeface="Calibri" panose="020F0502020204030204" pitchFamily="34" charset="0"/>
                          <a:cs typeface="Calibri" panose="020F0502020204030204" pitchFamily="34" charset="0"/>
                        </a:rPr>
                        <a:t> across all classes.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aseline="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aseline="0" dirty="0" smtClean="0">
                          <a:latin typeface="Calibri" panose="020F0502020204030204" pitchFamily="34" charset="0"/>
                          <a:cs typeface="Calibri" panose="020F0502020204030204" pitchFamily="34" charset="0"/>
                        </a:rPr>
                        <a:t>Make use of all school spaces throughout the year to support children with SEND access to daily physical activity.</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618825800"/>
              </p:ext>
            </p:extLst>
          </p:nvPr>
        </p:nvGraphicFramePr>
        <p:xfrm>
          <a:off x="304799" y="633397"/>
          <a:ext cx="5530128" cy="3123263"/>
        </p:xfrm>
        <a:graphic>
          <a:graphicData uri="http://schemas.openxmlformats.org/drawingml/2006/table">
            <a:tbl>
              <a:tblPr firstRow="1" bandRow="1">
                <a:tableStyleId>{5C22544A-7EE6-4342-B048-85BDC9FD1C3A}</a:tableStyleId>
              </a:tblPr>
              <a:tblGrid>
                <a:gridCol w="1085851">
                  <a:extLst>
                    <a:ext uri="{9D8B030D-6E8A-4147-A177-3AD203B41FA5}">
                      <a16:colId xmlns:a16="http://schemas.microsoft.com/office/drawing/2014/main" val="1397519339"/>
                    </a:ext>
                  </a:extLst>
                </a:gridCol>
                <a:gridCol w="3473450">
                  <a:extLst>
                    <a:ext uri="{9D8B030D-6E8A-4147-A177-3AD203B41FA5}">
                      <a16:colId xmlns:a16="http://schemas.microsoft.com/office/drawing/2014/main" val="279180329"/>
                    </a:ext>
                  </a:extLst>
                </a:gridCol>
                <a:gridCol w="970827">
                  <a:extLst>
                    <a:ext uri="{9D8B030D-6E8A-4147-A177-3AD203B41FA5}">
                      <a16:colId xmlns:a16="http://schemas.microsoft.com/office/drawing/2014/main" val="1532179531"/>
                    </a:ext>
                  </a:extLst>
                </a:gridCol>
              </a:tblGrid>
              <a:tr h="226247">
                <a:tc>
                  <a:txBody>
                    <a:bodyPr/>
                    <a:lstStyle/>
                    <a:p>
                      <a:pPr algn="ctr"/>
                      <a:r>
                        <a:rPr lang="en-GB" sz="6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6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3. </a:t>
                      </a:r>
                      <a:r>
                        <a:rPr lang="en-US" sz="6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600" b="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Complete PE supported the planning, delivery and assessment of Physical Education across the academy.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All teaching Staff and HILTA’s</a:t>
                      </a:r>
                      <a:r>
                        <a:rPr lang="en-US" sz="600" baseline="0" dirty="0" smtClean="0">
                          <a:latin typeface="Calibri" panose="020F0502020204030204" pitchFamily="34" charset="0"/>
                          <a:cs typeface="Calibri" panose="020F0502020204030204" pitchFamily="34" charset="0"/>
                        </a:rPr>
                        <a:t> have</a:t>
                      </a:r>
                      <a:r>
                        <a:rPr lang="en-US" sz="600" dirty="0" smtClean="0">
                          <a:latin typeface="Calibri" panose="020F0502020204030204" pitchFamily="34" charset="0"/>
                          <a:cs typeface="Calibri" panose="020F0502020204030204" pitchFamily="34" charset="0"/>
                        </a:rPr>
                        <a:t> access to the Complete PE portal.</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Provide all teaching Staff and HILTA’s with high-quality focused training on the planning, delivery and assessment of Complete PE.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The Complete PE platform ensured that all staff are further confident to support and challenge children of all abilities through enjoyable and engaging activities that promote good physical and mental health.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Easily accessible planning and resources for teaching and learning from EYFS to Year 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Work</a:t>
                      </a:r>
                      <a:r>
                        <a:rPr lang="en-US" sz="700" baseline="0" dirty="0" smtClean="0">
                          <a:latin typeface="Calibri" panose="020F0502020204030204" pitchFamily="34" charset="0"/>
                          <a:cs typeface="Calibri" panose="020F0502020204030204" pitchFamily="34" charset="0"/>
                        </a:rPr>
                        <a:t> with the junior academy moving forward to identify joint strategies.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86774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4. </a:t>
                      </a: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a:t>
                      </a:r>
                      <a:r>
                        <a:rPr lang="en-US" sz="600" dirty="0" smtClean="0">
                          <a:effectLst/>
                          <a:latin typeface="Calibri" panose="020F0502020204030204" pitchFamily="34" charset="0"/>
                          <a:cs typeface="Calibri" panose="020F0502020204030204" pitchFamily="34" charset="0"/>
                        </a:rPr>
                        <a:t>girls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Designed an alternative</a:t>
                      </a:r>
                      <a:r>
                        <a:rPr lang="en-US" sz="600" baseline="0" dirty="0" smtClean="0">
                          <a:latin typeface="Calibri" panose="020F0502020204030204" pitchFamily="34" charset="0"/>
                          <a:cs typeface="Calibri" panose="020F0502020204030204" pitchFamily="34" charset="0"/>
                        </a:rPr>
                        <a:t> to the</a:t>
                      </a:r>
                      <a:r>
                        <a:rPr lang="en-US" sz="600" dirty="0" smtClean="0">
                          <a:latin typeface="Calibri" panose="020F0502020204030204" pitchFamily="34" charset="0"/>
                          <a:cs typeface="Calibri" panose="020F0502020204030204" pitchFamily="34" charset="0"/>
                        </a:rPr>
                        <a:t> Forest Schools </a:t>
                      </a:r>
                      <a:r>
                        <a:rPr lang="en-US" sz="600" dirty="0" err="1" smtClean="0">
                          <a:latin typeface="Calibri" panose="020F0502020204030204" pitchFamily="34" charset="0"/>
                          <a:cs typeface="Calibri" panose="020F0502020204030204" pitchFamily="34" charset="0"/>
                        </a:rPr>
                        <a:t>programme</a:t>
                      </a:r>
                      <a:r>
                        <a:rPr lang="en-US" sz="600" dirty="0" smtClean="0">
                          <a:latin typeface="Calibri" panose="020F0502020204030204" pitchFamily="34" charset="0"/>
                          <a:cs typeface="Calibri" panose="020F0502020204030204" pitchFamily="34" charset="0"/>
                        </a:rPr>
                        <a:t> to suit the needs of our children and academy.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Offer the following after school clubs: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Year 1 Football and Year 1 Tennis.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Year 2 Football and Year 2 Tennis.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Year 1 Arundel Wetlands trip</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smtClean="0">
                          <a:latin typeface="Calibri" panose="020F0502020204030204" pitchFamily="34" charset="0"/>
                          <a:cs typeface="Calibri" panose="020F0502020204030204" pitchFamily="34" charset="0"/>
                        </a:rPr>
                        <a:t>Year 2 trip to the British Wildlife Centre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NA</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5. </a:t>
                      </a:r>
                      <a:r>
                        <a:rPr lang="en-US" sz="6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Through Complete PE, introduced personal competition into learning, where children challenge themselves to do better. Children took part in competitive games against each other during PE lessons; Feet, Hands and Rackets, Bats and Balls sessions. In addition, cross curricular links; Orienteering where children learnt communication skills and competitions.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Whole school sports day competition.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Whole school Mini Marathon Challenge.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smtClean="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latin typeface="Calibri" panose="020F0502020204030204" pitchFamily="34" charset="0"/>
                          <a:cs typeface="Calibri" panose="020F0502020204030204" pitchFamily="34" charset="0"/>
                        </a:rPr>
                        <a:t>Take part in the Horsham District Sports games for KS1, where these are </a:t>
                      </a:r>
                      <a:r>
                        <a:rPr lang="en-US" sz="600" dirty="0" err="1" smtClean="0">
                          <a:latin typeface="Calibri" panose="020F0502020204030204" pitchFamily="34" charset="0"/>
                          <a:cs typeface="Calibri" panose="020F0502020204030204" pitchFamily="34" charset="0"/>
                        </a:rPr>
                        <a:t>organised</a:t>
                      </a:r>
                      <a:r>
                        <a:rPr lang="en-US" sz="600" dirty="0" smtClean="0">
                          <a:latin typeface="Calibri" panose="020F0502020204030204" pitchFamily="34" charset="0"/>
                          <a:cs typeface="Calibri" panose="020F0502020204030204" pitchFamily="34" charset="0"/>
                        </a:rPr>
                        <a: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smtClean="0">
                          <a:latin typeface="Calibri" panose="020F0502020204030204" pitchFamily="34" charset="0"/>
                          <a:cs typeface="Calibri" panose="020F0502020204030204" pitchFamily="34" charset="0"/>
                        </a:rPr>
                        <a:t>Work with the</a:t>
                      </a:r>
                      <a:r>
                        <a:rPr lang="en-US" sz="700" baseline="0" dirty="0" smtClean="0">
                          <a:latin typeface="Calibri" panose="020F0502020204030204" pitchFamily="34" charset="0"/>
                          <a:cs typeface="Calibri" panose="020F0502020204030204" pitchFamily="34" charset="0"/>
                        </a:rPr>
                        <a:t> junior academy to transition from SIA to SJA through competitive sport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627085020"/>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NA</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NA</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NA</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442412916"/>
              </p:ext>
            </p:extLst>
          </p:nvPr>
        </p:nvGraphicFramePr>
        <p:xfrm>
          <a:off x="197588" y="684701"/>
          <a:ext cx="5724635" cy="3362456"/>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Add text here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a:t>
            </a:r>
            <a:r>
              <a:rPr lang="en-US" sz="1200" b="1" dirty="0" smtClean="0">
                <a:latin typeface="Calibri" panose="020F0502020204030204" pitchFamily="34" charset="0"/>
                <a:cs typeface="Calibri" panose="020F0502020204030204" pitchFamily="34" charset="0"/>
              </a:rPr>
              <a:t>objective 1:</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69028984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smtClean="0">
                          <a:solidFill>
                            <a:schemeClr val="tx1"/>
                          </a:solidFill>
                          <a:latin typeface="Calibri" panose="020F0502020204030204" pitchFamily="34" charset="0"/>
                          <a:cs typeface="Calibri" panose="020F0502020204030204" pitchFamily="34" charset="0"/>
                        </a:rPr>
                        <a:t>Develop a high-quality, progressive PE curriculum that enables every child to develop fundamental movement skills, confidence and physical literacy. (Supports </a:t>
                      </a:r>
                      <a:r>
                        <a:rPr lang="en-US" sz="600" dirty="0" err="1" smtClean="0">
                          <a:solidFill>
                            <a:schemeClr val="tx1"/>
                          </a:solidFill>
                          <a:latin typeface="Calibri" panose="020F0502020204030204" pitchFamily="34" charset="0"/>
                          <a:cs typeface="Calibri" panose="020F0502020204030204" pitchFamily="34" charset="0"/>
                        </a:rPr>
                        <a:t>DfE</a:t>
                      </a:r>
                      <a:r>
                        <a:rPr lang="en-US" sz="600" dirty="0" smtClean="0">
                          <a:solidFill>
                            <a:schemeClr val="tx1"/>
                          </a:solidFill>
                          <a:latin typeface="Calibri" panose="020F0502020204030204" pitchFamily="34" charset="0"/>
                          <a:cs typeface="Calibri" panose="020F0502020204030204" pitchFamily="34" charset="0"/>
                        </a:rPr>
                        <a:t> priorities 1, 3 &amp; 4)</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Continue to deliver the Complete PE curriculum consistently across all year groups. Provide targeted CPD where monitoring identifies need. Subject leader to monitor planning, teaching and assessment and support staff through coaching. Adapt lessons to ensure pupils with SEND and differing abilities fully participate.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High-quality PE teaching across the academy. Pupils make strong progress in physical development and fundamental movement skills. Staff confidence in delivering PE continues to improve.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Complete PE assessments, lesson observations, staff questionnaires, monitoring reports, pupil voice and planning scrutiny.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£200</a:t>
                      </a:r>
                      <a:r>
                        <a:rPr lang="en-US" sz="600" baseline="0" dirty="0" smtClean="0">
                          <a:solidFill>
                            <a:schemeClr val="tx1"/>
                          </a:solidFill>
                          <a:latin typeface="Calibri" panose="020F0502020204030204" pitchFamily="34" charset="0"/>
                          <a:cs typeface="Calibri" panose="020F0502020204030204" pitchFamily="34" charset="0"/>
                        </a:rPr>
                        <a:t> Complete PE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smtClean="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smtClean="0">
                          <a:solidFill>
                            <a:schemeClr val="tx1"/>
                          </a:solidFill>
                          <a:latin typeface="Calibri" panose="020F0502020204030204" pitchFamily="34" charset="0"/>
                          <a:cs typeface="Calibri" panose="020F0502020204030204" pitchFamily="34" charset="0"/>
                        </a:rPr>
                        <a:t>Additional staff time</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a:t>
            </a:r>
            <a:r>
              <a:rPr lang="en-US" sz="1200" b="1" dirty="0" smtClean="0">
                <a:latin typeface="Calibri" panose="020F0502020204030204" pitchFamily="34" charset="0"/>
                <a:cs typeface="Calibri" panose="020F0502020204030204" pitchFamily="34" charset="0"/>
              </a:rPr>
              <a:t>objective 2:</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42087124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smtClean="0">
                          <a:solidFill>
                            <a:schemeClr val="tx1"/>
                          </a:solidFill>
                          <a:latin typeface="Calibri" panose="020F0502020204030204" pitchFamily="34" charset="0"/>
                          <a:cs typeface="Calibri" panose="020F0502020204030204" pitchFamily="34" charset="0"/>
                        </a:rPr>
                        <a:t>Embed an active school culture where all pupils participate in regular physical activity to improve health, wellbeing and readiness to learn. (Supports </a:t>
                      </a:r>
                      <a:r>
                        <a:rPr lang="en-US" sz="600" dirty="0" err="1" smtClean="0">
                          <a:solidFill>
                            <a:schemeClr val="tx1"/>
                          </a:solidFill>
                          <a:latin typeface="Calibri" panose="020F0502020204030204" pitchFamily="34" charset="0"/>
                          <a:cs typeface="Calibri" panose="020F0502020204030204" pitchFamily="34" charset="0"/>
                        </a:rPr>
                        <a:t>DfE</a:t>
                      </a:r>
                      <a:r>
                        <a:rPr lang="en-US" sz="600" dirty="0" smtClean="0">
                          <a:solidFill>
                            <a:schemeClr val="tx1"/>
                          </a:solidFill>
                          <a:latin typeface="Calibri" panose="020F0502020204030204" pitchFamily="34" charset="0"/>
                          <a:cs typeface="Calibri" panose="020F0502020204030204" pitchFamily="34" charset="0"/>
                        </a:rPr>
                        <a:t> priorities 2 &amp; 3)</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Provide two hours of PE each week alongside active playtimes, movement breaks and the Woodland School curriculum. Deliver the Mini Marathon and promote outdoor learning across the curriculum. Ensure all pupils, including disadvantaged and SEND pupils, access regular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Increased daily physical activity for all pupils. Improved physical fitness, wellbeing, concentration and </a:t>
                      </a:r>
                      <a:r>
                        <a:rPr lang="en-US" sz="600" dirty="0" err="1" smtClean="0">
                          <a:solidFill>
                            <a:schemeClr val="tx1"/>
                          </a:solidFill>
                          <a:latin typeface="Calibri" panose="020F0502020204030204" pitchFamily="34" charset="0"/>
                          <a:cs typeface="Calibri" panose="020F0502020204030204" pitchFamily="34" charset="0"/>
                        </a:rPr>
                        <a:t>behaviour</a:t>
                      </a:r>
                      <a:r>
                        <a:rPr lang="en-US" sz="600" dirty="0" smtClean="0">
                          <a:solidFill>
                            <a:schemeClr val="tx1"/>
                          </a:solidFill>
                          <a:latin typeface="Calibri" panose="020F0502020204030204" pitchFamily="34" charset="0"/>
                          <a:cs typeface="Calibri" panose="020F0502020204030204" pitchFamily="34" charset="0"/>
                        </a:rPr>
                        <a:t>. Physical activity becomes an established part of everyday school life.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Timetables, Woodland School records, Mini Marathon participation, pupil surveys, </a:t>
                      </a:r>
                      <a:r>
                        <a:rPr lang="en-US" sz="600" dirty="0" err="1" smtClean="0">
                          <a:solidFill>
                            <a:schemeClr val="tx1"/>
                          </a:solidFill>
                          <a:latin typeface="Calibri" panose="020F0502020204030204" pitchFamily="34" charset="0"/>
                          <a:cs typeface="Calibri" panose="020F0502020204030204" pitchFamily="34" charset="0"/>
                        </a:rPr>
                        <a:t>behaviour</a:t>
                      </a:r>
                      <a:r>
                        <a:rPr lang="en-US" sz="600" dirty="0" smtClean="0">
                          <a:solidFill>
                            <a:schemeClr val="tx1"/>
                          </a:solidFill>
                          <a:latin typeface="Calibri" panose="020F0502020204030204" pitchFamily="34" charset="0"/>
                          <a:cs typeface="Calibri" panose="020F0502020204030204" pitchFamily="34" charset="0"/>
                        </a:rPr>
                        <a:t> data, learning walks and photographs.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SEND Woodland Practitioner</a:t>
                      </a:r>
                      <a:r>
                        <a:rPr lang="en-US" sz="600" baseline="0" dirty="0" smtClean="0">
                          <a:solidFill>
                            <a:schemeClr val="tx1"/>
                          </a:solidFill>
                          <a:latin typeface="Calibri" panose="020F0502020204030204" pitchFamily="34" charset="0"/>
                          <a:cs typeface="Calibri" panose="020F0502020204030204" pitchFamily="34" charset="0"/>
                        </a:rPr>
                        <a:t> £12,000</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a:t>
            </a:r>
            <a:r>
              <a:rPr lang="en-US" sz="1200" b="1" dirty="0" smtClean="0">
                <a:latin typeface="Calibri" panose="020F0502020204030204" pitchFamily="34" charset="0"/>
                <a:cs typeface="Calibri" panose="020F0502020204030204" pitchFamily="34" charset="0"/>
              </a:rPr>
              <a:t>objective 3:</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69532171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smtClean="0">
                          <a:solidFill>
                            <a:schemeClr val="tx1"/>
                          </a:solidFill>
                          <a:latin typeface="Calibri" panose="020F0502020204030204" pitchFamily="34" charset="0"/>
                          <a:cs typeface="Calibri" panose="020F0502020204030204" pitchFamily="34" charset="0"/>
                        </a:rPr>
                        <a:t>Increase participation and enjoyment in competitive and inclusive sporting opportunities both within and beyond the school day. (Supports </a:t>
                      </a:r>
                      <a:r>
                        <a:rPr lang="en-US" sz="600" dirty="0" err="1" smtClean="0">
                          <a:solidFill>
                            <a:schemeClr val="tx1"/>
                          </a:solidFill>
                          <a:latin typeface="Calibri" panose="020F0502020204030204" pitchFamily="34" charset="0"/>
                          <a:cs typeface="Calibri" panose="020F0502020204030204" pitchFamily="34" charset="0"/>
                        </a:rPr>
                        <a:t>DfE</a:t>
                      </a:r>
                      <a:r>
                        <a:rPr lang="en-US" sz="600" dirty="0" smtClean="0">
                          <a:solidFill>
                            <a:schemeClr val="tx1"/>
                          </a:solidFill>
                          <a:latin typeface="Calibri" panose="020F0502020204030204" pitchFamily="34" charset="0"/>
                          <a:cs typeface="Calibri" panose="020F0502020204030204" pitchFamily="34" charset="0"/>
                        </a:rPr>
                        <a:t> priorities 3, 4 &amp; 5)</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err="1" smtClean="0">
                          <a:solidFill>
                            <a:schemeClr val="tx1"/>
                          </a:solidFill>
                          <a:latin typeface="Calibri" panose="020F0502020204030204" pitchFamily="34" charset="0"/>
                          <a:cs typeface="Calibri" panose="020F0502020204030204" pitchFamily="34" charset="0"/>
                        </a:rPr>
                        <a:t>Organise</a:t>
                      </a:r>
                      <a:r>
                        <a:rPr lang="en-US" sz="600" dirty="0" smtClean="0">
                          <a:solidFill>
                            <a:schemeClr val="tx1"/>
                          </a:solidFill>
                          <a:latin typeface="Calibri" panose="020F0502020204030204" pitchFamily="34" charset="0"/>
                          <a:cs typeface="Calibri" panose="020F0502020204030204" pitchFamily="34" charset="0"/>
                        </a:rPr>
                        <a:t> an inclusive Sports Day, participate in local sports festivals and competitions, develop links with local clubs and provide opportunities for children of all abilities to represent the school. Celebrate sporting achievements through assemblies, displays and newsletters. Monitor participation to ensure equal access for boys, girls, SEND and disadvantaged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More pupils participate in competitive and festival sport. Increased enthusiasm for PE and sport. Improved confidence, teamwork and resilience. Equal participation across different pupil groups.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Participation registers, competition records, pupil voice, newsletters, website updates, photographs and monitoring of participation by different pupil groups.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smtClean="0">
                          <a:solidFill>
                            <a:schemeClr val="tx1"/>
                          </a:solidFill>
                          <a:latin typeface="Calibri" panose="020F0502020204030204" pitchFamily="34" charset="0"/>
                          <a:cs typeface="Calibri" panose="020F0502020204030204" pitchFamily="34" charset="0"/>
                        </a:rPr>
                        <a:t>£200</a:t>
                      </a:r>
                      <a:r>
                        <a:rPr lang="en-US" sz="600" baseline="0" dirty="0" smtClean="0">
                          <a:solidFill>
                            <a:schemeClr val="tx1"/>
                          </a:solidFill>
                          <a:latin typeface="Calibri" panose="020F0502020204030204" pitchFamily="34" charset="0"/>
                          <a:cs typeface="Calibri" panose="020F0502020204030204" pitchFamily="34" charset="0"/>
                        </a:rPr>
                        <a:t> – 400 on entry or resources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1397</TotalTime>
  <Words>2809</Words>
  <Application>Microsoft Office PowerPoint</Application>
  <PresentationFormat>Custom</PresentationFormat>
  <Paragraphs>297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Matthew White</cp:lastModifiedBy>
  <cp:revision>20</cp:revision>
  <dcterms:created xsi:type="dcterms:W3CDTF">2025-10-08T18:09:30Z</dcterms:created>
  <dcterms:modified xsi:type="dcterms:W3CDTF">2026-07-09T12:43:37Z</dcterms:modified>
</cp:coreProperties>
</file>